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2" r:id="rId2"/>
    <p:sldMasterId id="2147483699" r:id="rId3"/>
    <p:sldMasterId id="2147483705" r:id="rId4"/>
    <p:sldMasterId id="2147483711" r:id="rId5"/>
    <p:sldMasterId id="2147483728" r:id="rId6"/>
  </p:sldMasterIdLst>
  <p:notesMasterIdLst>
    <p:notesMasterId r:id="rId18"/>
  </p:notesMasterIdLst>
  <p:sldIdLst>
    <p:sldId id="301" r:id="rId7"/>
    <p:sldId id="423" r:id="rId8"/>
    <p:sldId id="424" r:id="rId9"/>
    <p:sldId id="425" r:id="rId10"/>
    <p:sldId id="430" r:id="rId11"/>
    <p:sldId id="431" r:id="rId12"/>
    <p:sldId id="434" r:id="rId13"/>
    <p:sldId id="426" r:id="rId14"/>
    <p:sldId id="427" r:id="rId15"/>
    <p:sldId id="428" r:id="rId16"/>
    <p:sldId id="429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2017" autoAdjust="0"/>
    <p:restoredTop sz="83280" autoAdjust="0"/>
  </p:normalViewPr>
  <p:slideViewPr>
    <p:cSldViewPr>
      <p:cViewPr>
        <p:scale>
          <a:sx n="75" d="100"/>
          <a:sy n="75" d="100"/>
        </p:scale>
        <p:origin x="-1048" y="-42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73632-3849-461B-8DC7-58DF4F838164}" type="datetimeFigureOut">
              <a:rPr lang="en-US" smtClean="0"/>
              <a:t>26.09.14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39586-8794-4568-9E23-B71F7A43A0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91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84238" y="376238"/>
            <a:ext cx="5157787" cy="3868737"/>
          </a:xfrm>
          <a:ln/>
        </p:spPr>
      </p:sp>
      <p:sp>
        <p:nvSpPr>
          <p:cNvPr id="168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Thank you for your time today.</a:t>
            </a:r>
          </a:p>
          <a:p>
            <a:endParaRPr lang="en-US" smtClean="0"/>
          </a:p>
          <a:p>
            <a:r>
              <a:rPr lang="en-US" smtClean="0"/>
              <a:t>Over the next (insert time i.e. next hour), we</a:t>
            </a:r>
            <a:r>
              <a:rPr lang="ja-JP" altLang="en-US" smtClean="0"/>
              <a:t>’</a:t>
            </a:r>
            <a:r>
              <a:rPr lang="en-US" altLang="ja-JP" smtClean="0"/>
              <a:t>re excited to share with you the legacy of SonicWALL, trends, our vision, and our product lineup.</a:t>
            </a:r>
          </a:p>
          <a:p>
            <a:endParaRPr lang="en-US" smtClean="0"/>
          </a:p>
          <a:p>
            <a:r>
              <a:rPr lang="en-US" smtClean="0"/>
              <a:t>Let</a:t>
            </a:r>
            <a:r>
              <a:rPr lang="ja-JP" altLang="en-US" smtClean="0"/>
              <a:t>’</a:t>
            </a:r>
            <a:r>
              <a:rPr lang="en-US" altLang="ja-JP" smtClean="0"/>
              <a:t>s get started…</a:t>
            </a:r>
            <a:endParaRPr lang="en-US" smtClean="0"/>
          </a:p>
        </p:txBody>
      </p:sp>
      <p:sp>
        <p:nvSpPr>
          <p:cNvPr id="168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0872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30171" indent="-280835" defTabSz="890872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23340" indent="-224668" defTabSz="890872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572677" indent="-224668" defTabSz="890872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22013" indent="-224668" defTabSz="890872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471349" indent="-224668" defTabSz="890872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20685" indent="-224668" defTabSz="890872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370021" indent="-224668" defTabSz="890872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19357" indent="-224668" defTabSz="890872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8FF28DA6-EBDD-494B-9ED4-3CDA1E105D68}" type="slidenum">
              <a:rPr lang="en-US" sz="1000">
                <a:latin typeface="Museo Sans For Dell" pitchFamily="2" charset="0"/>
              </a:rPr>
              <a:pPr/>
              <a:t>1</a:t>
            </a:fld>
            <a:endParaRPr lang="en-US" sz="1000">
              <a:latin typeface="Museo Sans For Dell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452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384175"/>
            <a:ext cx="5233988" cy="39243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z="700" dirty="0" smtClean="0">
              <a:latin typeface="Trebuchet MS" pitchFamily="34" charset="0"/>
              <a:ea typeface="MS PGothic" pitchFamily="34" charset="-128"/>
            </a:endParaRP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85F3406A-574A-4B43-B959-3783D74D6203}" type="slidenum">
              <a:rPr lang="en-US" sz="1000">
                <a:solidFill>
                  <a:srgbClr val="000000"/>
                </a:solidFill>
                <a:latin typeface="Museo Sans For Dell" pitchFamily="2" charset="0"/>
                <a:ea typeface="MS PGothic" pitchFamily="34" charset="-128"/>
              </a:rPr>
              <a:pPr/>
              <a:t>3</a:t>
            </a:fld>
            <a:endParaRPr lang="en-US" sz="1000">
              <a:solidFill>
                <a:srgbClr val="000000"/>
              </a:solidFill>
              <a:latin typeface="Museo Sans For Dell" pitchFamily="2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65284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384175"/>
            <a:ext cx="5233988" cy="39243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z="700" dirty="0" smtClean="0">
              <a:latin typeface="Trebuchet MS" pitchFamily="34" charset="0"/>
              <a:ea typeface="MS PGothic" pitchFamily="34" charset="-128"/>
            </a:endParaRP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85F3406A-574A-4B43-B959-3783D74D6203}" type="slidenum">
              <a:rPr lang="en-US" sz="1000">
                <a:solidFill>
                  <a:srgbClr val="000000"/>
                </a:solidFill>
                <a:latin typeface="Museo Sans For Dell" pitchFamily="2" charset="0"/>
                <a:ea typeface="MS PGothic" pitchFamily="34" charset="-128"/>
              </a:rPr>
              <a:pPr/>
              <a:t>4</a:t>
            </a:fld>
            <a:endParaRPr lang="en-US" sz="1000">
              <a:solidFill>
                <a:srgbClr val="000000"/>
              </a:solidFill>
              <a:latin typeface="Museo Sans For Dell" pitchFamily="2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28619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384175"/>
            <a:ext cx="5233988" cy="39243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z="700" dirty="0" smtClean="0">
              <a:latin typeface="Trebuchet MS" pitchFamily="34" charset="0"/>
              <a:ea typeface="MS PGothic" pitchFamily="34" charset="-128"/>
            </a:endParaRP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85F3406A-574A-4B43-B959-3783D74D6203}" type="slidenum">
              <a:rPr lang="en-US" sz="1000">
                <a:solidFill>
                  <a:srgbClr val="000000"/>
                </a:solidFill>
                <a:latin typeface="Museo Sans For Dell" pitchFamily="2" charset="0"/>
                <a:ea typeface="MS PGothic" pitchFamily="34" charset="-128"/>
              </a:rPr>
              <a:pPr/>
              <a:t>8</a:t>
            </a:fld>
            <a:endParaRPr lang="en-US" sz="1000">
              <a:solidFill>
                <a:srgbClr val="000000"/>
              </a:solidFill>
              <a:latin typeface="Museo Sans For Dell" pitchFamily="2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049877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384175"/>
            <a:ext cx="5233988" cy="39243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z="700" dirty="0" smtClean="0">
              <a:latin typeface="Trebuchet MS" pitchFamily="34" charset="0"/>
              <a:ea typeface="MS PGothic" pitchFamily="34" charset="-128"/>
            </a:endParaRP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85F3406A-574A-4B43-B959-3783D74D6203}" type="slidenum">
              <a:rPr lang="en-US" sz="1000">
                <a:solidFill>
                  <a:srgbClr val="000000"/>
                </a:solidFill>
                <a:latin typeface="Museo Sans For Dell" pitchFamily="2" charset="0"/>
                <a:ea typeface="MS PGothic" pitchFamily="34" charset="-128"/>
              </a:rPr>
              <a:pPr/>
              <a:t>9</a:t>
            </a:fld>
            <a:endParaRPr lang="en-US" sz="1000">
              <a:solidFill>
                <a:srgbClr val="000000"/>
              </a:solidFill>
              <a:latin typeface="Museo Sans For Dell" pitchFamily="2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6123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384175"/>
            <a:ext cx="5233988" cy="39243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z="700" dirty="0" smtClean="0">
              <a:latin typeface="Trebuchet MS" pitchFamily="34" charset="0"/>
              <a:ea typeface="MS PGothic" pitchFamily="34" charset="-128"/>
            </a:endParaRP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85F3406A-574A-4B43-B959-3783D74D6203}" type="slidenum">
              <a:rPr lang="en-US" sz="1000">
                <a:solidFill>
                  <a:srgbClr val="000000"/>
                </a:solidFill>
                <a:latin typeface="Museo Sans For Dell" pitchFamily="2" charset="0"/>
                <a:ea typeface="MS PGothic" pitchFamily="34" charset="-128"/>
              </a:rPr>
              <a:pPr/>
              <a:t>10</a:t>
            </a:fld>
            <a:endParaRPr lang="en-US" sz="1000">
              <a:solidFill>
                <a:srgbClr val="000000"/>
              </a:solidFill>
              <a:latin typeface="Museo Sans For Dell" pitchFamily="2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01016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384175"/>
            <a:ext cx="5233988" cy="39243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z="700" dirty="0" smtClean="0">
              <a:latin typeface="Trebuchet MS" pitchFamily="34" charset="0"/>
              <a:ea typeface="MS PGothic" pitchFamily="34" charset="-128"/>
            </a:endParaRP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0487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85F3406A-574A-4B43-B959-3783D74D6203}" type="slidenum">
              <a:rPr lang="en-US" sz="1000">
                <a:solidFill>
                  <a:srgbClr val="000000"/>
                </a:solidFill>
                <a:latin typeface="Museo Sans For Dell" pitchFamily="2" charset="0"/>
                <a:ea typeface="MS PGothic" pitchFamily="34" charset="-128"/>
              </a:rPr>
              <a:pPr/>
              <a:t>11</a:t>
            </a:fld>
            <a:endParaRPr lang="en-US" sz="1000">
              <a:solidFill>
                <a:srgbClr val="000000"/>
              </a:solidFill>
              <a:latin typeface="Museo Sans For Dell" pitchFamily="2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49488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5" Type="http://schemas.microsoft.com/office/2007/relationships/hdphoto" Target="../media/hdphoto1.wdp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microsoft.com/office/2007/relationships/hdphoto" Target="../media/hdphoto1.wdp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5" Type="http://schemas.microsoft.com/office/2007/relationships/hdphoto" Target="../media/hdphoto1.wdp"/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microsoft.com/office/2007/relationships/hdphoto" Target="../media/hdphoto1.wdp"/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6.pn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7.png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8.png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0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0"/>
          <p:cNvCxnSpPr/>
          <p:nvPr/>
        </p:nvCxnSpPr>
        <p:spPr>
          <a:xfrm>
            <a:off x="457200" y="1781175"/>
            <a:ext cx="8248650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11"/>
          <p:cNvCxnSpPr/>
          <p:nvPr/>
        </p:nvCxnSpPr>
        <p:spPr>
          <a:xfrm>
            <a:off x="457200" y="5076825"/>
            <a:ext cx="8248650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14"/>
          <p:cNvSpPr/>
          <p:nvPr/>
        </p:nvSpPr>
        <p:spPr bwMode="gray">
          <a:xfrm>
            <a:off x="2" y="6362701"/>
            <a:ext cx="1000125" cy="4953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444444"/>
              </a:solidFill>
              <a:latin typeface="Trebuchet MS" pitchFamily="34" charset="0"/>
            </a:endParaRPr>
          </a:p>
        </p:txBody>
      </p:sp>
      <p:sp>
        <p:nvSpPr>
          <p:cNvPr id="7" name="Rectangle 16"/>
          <p:cNvSpPr/>
          <p:nvPr/>
        </p:nvSpPr>
        <p:spPr bwMode="hidden">
          <a:xfrm>
            <a:off x="2" y="6362701"/>
            <a:ext cx="1000125" cy="4953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444444"/>
              </a:solidFill>
              <a:latin typeface="Trebuchet MS" pitchFamily="34" charset="0"/>
            </a:endParaRPr>
          </a:p>
        </p:txBody>
      </p:sp>
      <p:sp>
        <p:nvSpPr>
          <p:cNvPr id="8" name="Rectangle 17"/>
          <p:cNvSpPr/>
          <p:nvPr/>
        </p:nvSpPr>
        <p:spPr bwMode="hidden">
          <a:xfrm>
            <a:off x="2" y="6362701"/>
            <a:ext cx="1000125" cy="4953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444444"/>
              </a:solidFill>
              <a:latin typeface="Trebuchet MS" pitchFamily="34" charset="0"/>
            </a:endParaRPr>
          </a:p>
        </p:txBody>
      </p:sp>
      <p:pic>
        <p:nvPicPr>
          <p:cNvPr id="9" name="Picture 18" descr="dell_blue_lrg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7265990" y="2651125"/>
            <a:ext cx="1487487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1476" name="Title Placeholder 21"/>
          <p:cNvSpPr>
            <a:spLocks noGrp="1"/>
          </p:cNvSpPr>
          <p:nvPr>
            <p:ph type="ctrTitle"/>
          </p:nvPr>
        </p:nvSpPr>
        <p:spPr>
          <a:xfrm>
            <a:off x="457200" y="2660254"/>
            <a:ext cx="5962650" cy="1025922"/>
          </a:xfrm>
        </p:spPr>
        <p:txBody>
          <a:bodyPr anchor="b"/>
          <a:lstStyle>
            <a:lvl1pPr algn="l">
              <a:lnSpc>
                <a:spcPts val="4000"/>
              </a:lnSpc>
              <a:defRPr sz="3600" b="0" i="0" smtClean="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361477" name="Text Placeholder 12"/>
          <p:cNvSpPr>
            <a:spLocks noGrp="1"/>
          </p:cNvSpPr>
          <p:nvPr>
            <p:ph type="subTitle" idx="1"/>
          </p:nvPr>
        </p:nvSpPr>
        <p:spPr>
          <a:xfrm>
            <a:off x="457202" y="4165391"/>
            <a:ext cx="5953125" cy="276999"/>
          </a:xfrm>
        </p:spPr>
        <p:txBody>
          <a:bodyPr/>
          <a:lstStyle>
            <a:lvl1pPr marL="0" indent="0" algn="l">
              <a:buFont typeface="Wingdings" pitchFamily="2" charset="2"/>
              <a:buNone/>
              <a:defRPr sz="2000" b="0" i="0" smtClean="0">
                <a:solidFill>
                  <a:schemeClr val="bg2"/>
                </a:solidFill>
                <a:latin typeface="Museo Sans For Dell" pitchFamily="2" charset="0"/>
                <a:ea typeface="Museo Sans For Dell" pitchFamily="2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7177084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3657600" cy="3657600"/>
          </a:xfrm>
          <a:prstGeom prst="roundRect">
            <a:avLst>
              <a:gd name="adj" fmla="val 27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00658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3657600" cy="3657600"/>
          </a:xfrm>
          <a:prstGeom prst="roundRect">
            <a:avLst>
              <a:gd name="adj" fmla="val 275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325866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Yellow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3657600" cy="3657600"/>
          </a:xfrm>
          <a:prstGeom prst="roundRect">
            <a:avLst>
              <a:gd name="adj" fmla="val 275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97693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3657600" cy="3657600"/>
          </a:xfrm>
          <a:prstGeom prst="roundRect">
            <a:avLst>
              <a:gd name="adj" fmla="val 27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836957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Pu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3657600" cy="3657600"/>
          </a:xfrm>
          <a:prstGeom prst="roundRect">
            <a:avLst>
              <a:gd name="adj" fmla="val 2752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74175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6361113" y="6470649"/>
            <a:ext cx="868362" cy="222251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51053D-5A6F-6349-86BD-6FB2E44FFB03}" type="datetime1">
              <a:rPr lang="en-US" sz="2400">
                <a:solidFill>
                  <a:srgbClr val="444444"/>
                </a:solidFill>
                <a:latin typeface="Arial" charset="0"/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26.09.14</a:t>
            </a:fld>
            <a:endParaRPr lang="en-US" sz="2400">
              <a:solidFill>
                <a:srgbClr val="444444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0851" y="6470649"/>
            <a:ext cx="5737225" cy="222251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444444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502" y="6472237"/>
            <a:ext cx="238125" cy="222251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774652-83C4-DB48-8500-A3E4BFD67A01}" type="slidenum">
              <a:rPr lang="en-US" sz="2400">
                <a:solidFill>
                  <a:srgbClr val="444444"/>
                </a:solidFill>
                <a:latin typeface="Arial" charset="0"/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2400">
              <a:solidFill>
                <a:srgbClr val="444444"/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6011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5452" y="1606551"/>
            <a:ext cx="4194175" cy="210160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2027" y="1606551"/>
            <a:ext cx="4194175" cy="210160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361113" y="6470649"/>
            <a:ext cx="868362" cy="222251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ea typeface="ＭＳ Ｐゴシック" charset="0"/>
                <a:cs typeface="ＭＳ Ｐゴシック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F633C4-BF4B-1543-8161-A1FE5D1DB22E}" type="datetime1">
              <a:rPr lang="en-US" sz="2400">
                <a:solidFill>
                  <a:srgbClr val="444444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26.09.14</a:t>
            </a:fld>
            <a:endParaRPr lang="en-US" sz="2400" dirty="0">
              <a:solidFill>
                <a:srgbClr val="444444"/>
              </a:solidFill>
              <a:latin typeface="Arial" charset="0"/>
            </a:endParaRP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0851" y="6470649"/>
            <a:ext cx="5737225" cy="222251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>
                <a:solidFill>
                  <a:srgbClr val="444444"/>
                </a:solidFill>
                <a:latin typeface="Arial" charset="0"/>
                <a:ea typeface="ＭＳ Ｐゴシック" charset="0"/>
              </a:rPr>
              <a:t>CONFIDENTIAL   All Rights Reserved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3502" y="6472237"/>
            <a:ext cx="238125" cy="222251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ea typeface="ＭＳ Ｐゴシック" charset="0"/>
                <a:cs typeface="ＭＳ Ｐゴシック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066B2C-88FA-9B41-A217-016FDA97B446}" type="slidenum">
              <a:rPr lang="en-US" sz="2400">
                <a:solidFill>
                  <a:srgbClr val="444444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2400" dirty="0">
              <a:solidFill>
                <a:srgbClr val="444444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2327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9377" y="6472237"/>
            <a:ext cx="238125" cy="222251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B6E28F-9B3C-C948-9213-90F4D34C7782}" type="slidenum">
              <a:rPr lang="en-US" sz="2400">
                <a:solidFill>
                  <a:srgbClr val="444444"/>
                </a:solidFill>
                <a:latin typeface="Arial" charset="0"/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2400">
              <a:solidFill>
                <a:srgbClr val="0085C3"/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0594829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041900" y="6356351"/>
            <a:ext cx="2133600" cy="365125"/>
          </a:xfrm>
          <a:prstGeom prst="rect">
            <a:avLst/>
          </a:prstGeom>
        </p:spPr>
        <p:txBody>
          <a:bodyPr/>
          <a:lstStyle>
            <a:lvl1pPr defTabSz="914400">
              <a:defRPr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E7845-13FD-894E-8D3C-8FE4C6992BA5}" type="datetime1">
              <a:rPr lang="en-US" sz="2400">
                <a:solidFill>
                  <a:srgbClr val="444444"/>
                </a:solidFill>
                <a:latin typeface="Arial" charset="0"/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26.09.14</a:t>
            </a:fld>
            <a:endParaRPr lang="en-US" sz="2400">
              <a:solidFill>
                <a:srgbClr val="444444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33463" y="6356351"/>
            <a:ext cx="3886200" cy="365125"/>
          </a:xfrm>
          <a:prstGeom prst="rect">
            <a:avLst/>
          </a:prstGeom>
        </p:spPr>
        <p:txBody>
          <a:bodyPr/>
          <a:lstStyle>
            <a:lvl1pPr defTabSz="914400">
              <a:defRPr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444444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1"/>
            <a:ext cx="465138" cy="365125"/>
          </a:xfrm>
          <a:prstGeom prst="rect">
            <a:avLst/>
          </a:prstGeom>
        </p:spPr>
        <p:txBody>
          <a:bodyPr/>
          <a:lstStyle>
            <a:lvl1pPr defTabSz="914400">
              <a:defRPr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0834BE-CE00-3D47-9B93-97D4DE1818EB}" type="slidenum">
              <a:rPr lang="en-US" sz="2400">
                <a:solidFill>
                  <a:srgbClr val="444444"/>
                </a:solidFill>
                <a:latin typeface="Arial" charset="0"/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2400">
              <a:solidFill>
                <a:srgbClr val="444444"/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5337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00202"/>
            <a:ext cx="4038600" cy="2277034"/>
          </a:xfrm>
        </p:spPr>
        <p:txBody>
          <a:bodyPr/>
          <a:lstStyle>
            <a:lvl1pPr>
              <a:spcAft>
                <a:spcPts val="1800"/>
              </a:spcAft>
              <a:defRPr sz="1800"/>
            </a:lvl1pPr>
            <a:lvl2pPr>
              <a:spcAft>
                <a:spcPts val="1800"/>
              </a:spcAft>
              <a:defRPr sz="1600"/>
            </a:lvl2pPr>
            <a:lvl3pPr>
              <a:spcAft>
                <a:spcPts val="1800"/>
              </a:spcAft>
              <a:defRPr sz="1600"/>
            </a:lvl3pPr>
            <a:lvl4pPr>
              <a:spcAft>
                <a:spcPts val="1800"/>
              </a:spcAft>
              <a:defRPr sz="1600"/>
            </a:lvl4pPr>
            <a:lvl5pPr>
              <a:spcAft>
                <a:spcPts val="1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041900" y="6356351"/>
            <a:ext cx="2133600" cy="365125"/>
          </a:xfrm>
          <a:prstGeom prst="rect">
            <a:avLst/>
          </a:prstGeom>
        </p:spPr>
        <p:txBody>
          <a:bodyPr/>
          <a:lstStyle>
            <a:lvl1pPr defTabSz="914400">
              <a:defRPr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CA9ED7C-369B-3F4B-B729-62C8BA32EA20}" type="datetime1">
              <a:rPr lang="en-US" sz="2400">
                <a:solidFill>
                  <a:srgbClr val="444444"/>
                </a:solidFill>
                <a:latin typeface="Arial" charset="0"/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26.09.14</a:t>
            </a:fld>
            <a:endParaRPr lang="en-US" sz="2400">
              <a:solidFill>
                <a:srgbClr val="444444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33463" y="6356351"/>
            <a:ext cx="3886200" cy="365125"/>
          </a:xfrm>
          <a:prstGeom prst="rect">
            <a:avLst/>
          </a:prstGeom>
        </p:spPr>
        <p:txBody>
          <a:bodyPr/>
          <a:lstStyle>
            <a:lvl1pPr defTabSz="914400">
              <a:defRPr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444444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1"/>
            <a:ext cx="465138" cy="365125"/>
          </a:xfrm>
          <a:prstGeom prst="rect">
            <a:avLst/>
          </a:prstGeom>
        </p:spPr>
        <p:txBody>
          <a:bodyPr/>
          <a:lstStyle>
            <a:lvl1pPr defTabSz="914400">
              <a:defRPr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94999-8169-9545-8465-7450D8B90B8D}" type="slidenum">
              <a:rPr lang="en-US" sz="2400">
                <a:solidFill>
                  <a:srgbClr val="444444"/>
                </a:solidFill>
                <a:latin typeface="Arial" charset="0"/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2400">
              <a:solidFill>
                <a:srgbClr val="444444"/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34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0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Straight Connector 11"/>
          <p:cNvCxnSpPr>
            <a:cxnSpLocks noChangeShapeType="1"/>
          </p:cNvCxnSpPr>
          <p:nvPr userDrawn="1"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0160"/>
            <a:ext cx="8229600" cy="1261884"/>
          </a:xfr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Museo Sans For Dell" pitchFamily="2" charset="0"/>
              </a:defRPr>
            </a:lvl1pPr>
            <a:lvl2pPr marL="573088" indent="-231775"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buFont typeface="Museo Sans For Dell" pitchFamily="2" charset="0"/>
              <a:buChar char="–"/>
              <a:defRPr sz="1800">
                <a:solidFill>
                  <a:schemeClr val="tx1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600">
                <a:solidFill>
                  <a:schemeClr val="tx1"/>
                </a:solidFill>
                <a:latin typeface="Museo Sans For Dell" pitchFamily="2" charset="0"/>
              </a:defRPr>
            </a:lvl3pPr>
            <a:lvl4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400" baseline="0">
                <a:solidFill>
                  <a:schemeClr val="tx1"/>
                </a:solidFill>
                <a:latin typeface="Museo Sans For Dell" pitchFamily="2" charset="0"/>
              </a:defRPr>
            </a:lvl4pPr>
            <a:lvl5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200">
                <a:solidFill>
                  <a:schemeClr val="tx1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4260510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_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0"/>
          <p:cNvCxnSpPr>
            <a:cxnSpLocks noChangeShapeType="1"/>
          </p:cNvCxnSpPr>
          <p:nvPr/>
        </p:nvCxnSpPr>
        <p:spPr bwMode="auto">
          <a:xfrm>
            <a:off x="436563" y="6172200"/>
            <a:ext cx="826135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Content Placeholder 2"/>
          <p:cNvSpPr>
            <a:spLocks noGrp="1"/>
          </p:cNvSpPr>
          <p:nvPr>
            <p:ph sz="half" idx="10"/>
          </p:nvPr>
        </p:nvSpPr>
        <p:spPr>
          <a:xfrm>
            <a:off x="4772025" y="1292352"/>
            <a:ext cx="3922278" cy="741742"/>
          </a:xfrm>
        </p:spPr>
        <p:txBody>
          <a:bodyPr/>
          <a:lstStyle>
            <a:lvl1pPr>
              <a:spcBef>
                <a:spcPts val="1200"/>
              </a:spcBef>
              <a:defRPr sz="1800" b="0">
                <a:solidFill>
                  <a:schemeClr val="tx1"/>
                </a:solidFill>
                <a:latin typeface="Museo Sans For Dell" pitchFamily="2" charset="0"/>
              </a:defRPr>
            </a:lvl1pPr>
            <a:lvl2pPr marL="574675" indent="-231775">
              <a:spcBef>
                <a:spcPts val="300"/>
              </a:spcBef>
              <a:defRPr sz="1600" b="0">
                <a:solidFill>
                  <a:schemeClr val="tx1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defRPr sz="1400" b="0">
                <a:solidFill>
                  <a:schemeClr val="tx1"/>
                </a:solidFill>
                <a:latin typeface="Museo Sans For Dell" pitchFamily="2" charset="0"/>
              </a:defRPr>
            </a:lvl3pPr>
            <a:lvl4pPr>
              <a:defRPr sz="1800" b="0">
                <a:solidFill>
                  <a:schemeClr val="bg2"/>
                </a:solidFill>
                <a:latin typeface="Museo Sans For Dell" pitchFamily="2" charset="0"/>
              </a:defRPr>
            </a:lvl4pPr>
            <a:lvl5pPr>
              <a:defRPr sz="1800" b="0">
                <a:solidFill>
                  <a:schemeClr val="bg2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1"/>
          </p:nvPr>
        </p:nvSpPr>
        <p:spPr>
          <a:xfrm>
            <a:off x="457200" y="1292352"/>
            <a:ext cx="3938136" cy="741742"/>
          </a:xfrm>
        </p:spPr>
        <p:txBody>
          <a:bodyPr/>
          <a:lstStyle>
            <a:lvl1pPr>
              <a:spcBef>
                <a:spcPts val="1200"/>
              </a:spcBef>
              <a:defRPr sz="1800" b="0">
                <a:solidFill>
                  <a:schemeClr val="tx1"/>
                </a:solidFill>
                <a:latin typeface="Museo Sans For Dell" pitchFamily="2" charset="0"/>
              </a:defRPr>
            </a:lvl1pPr>
            <a:lvl2pPr marL="574675" indent="-231775">
              <a:spcBef>
                <a:spcPts val="300"/>
              </a:spcBef>
              <a:defRPr sz="1600" b="0">
                <a:solidFill>
                  <a:schemeClr val="tx1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defRPr sz="1400" b="0">
                <a:solidFill>
                  <a:schemeClr val="tx1"/>
                </a:solidFill>
                <a:latin typeface="Museo Sans For Dell" pitchFamily="2" charset="0"/>
              </a:defRPr>
            </a:lvl3pPr>
            <a:lvl4pPr>
              <a:buNone/>
              <a:defRPr sz="1800" b="0">
                <a:solidFill>
                  <a:schemeClr val="bg2"/>
                </a:solidFill>
                <a:latin typeface="Museo Sans For Dell" pitchFamily="2" charset="0"/>
              </a:defRPr>
            </a:lvl4pPr>
            <a:lvl5pPr>
              <a:defRPr sz="1800" b="0">
                <a:solidFill>
                  <a:schemeClr val="bg2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25904" y="261566"/>
            <a:ext cx="8279946" cy="332399"/>
          </a:xfrm>
        </p:spPr>
        <p:txBody>
          <a:bodyPr/>
          <a:lstStyle>
            <a:lvl1pPr>
              <a:lnSpc>
                <a:spcPct val="90000"/>
              </a:lnSpc>
              <a:defRPr sz="2400" b="0">
                <a:solidFill>
                  <a:schemeClr val="accent1"/>
                </a:solidFill>
                <a:latin typeface="Museo For Dell" pitchFamily="2" charset="0"/>
              </a:defRPr>
            </a:lvl1pPr>
          </a:lstStyle>
          <a:p>
            <a:r>
              <a:rPr lang="de-CH" smtClean="0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179832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419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7E62F-71DB-4388-B22A-2BED6B99DD67}" type="datetime1">
              <a:rPr lang="en-US"/>
              <a:pPr>
                <a:defRPr/>
              </a:pPr>
              <a:t>26.09.14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033463" y="6356350"/>
            <a:ext cx="3886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57200" y="6356350"/>
            <a:ext cx="46513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E783A1-03EB-4421-A30C-380B3FFF22FC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6020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4764"/>
            <a:ext cx="8248650" cy="14091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361113" y="6470649"/>
            <a:ext cx="868362" cy="222251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ea typeface="ＭＳ Ｐゴシック"/>
                <a:cs typeface="ＭＳ Ｐゴシック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444444"/>
              </a:solidFill>
              <a:latin typeface="Arial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450851" y="6470649"/>
            <a:ext cx="5737225" cy="222251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ea typeface="ＭＳ Ｐゴシック"/>
                <a:cs typeface="ＭＳ Ｐゴシック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>
                <a:solidFill>
                  <a:srgbClr val="444444"/>
                </a:solidFill>
                <a:latin typeface="Arial" charset="0"/>
              </a:rPr>
              <a:t>Copyright 2008 SonicWALL Inc.  All Rights Reserved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3502" y="6472237"/>
            <a:ext cx="238125" cy="222251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A8A83A-2F9E-6D43-B9A4-8A7A11D2EB10}" type="slidenum">
              <a:rPr lang="en-US" sz="2400">
                <a:solidFill>
                  <a:srgbClr val="444444"/>
                </a:solidFill>
                <a:latin typeface="Arial" charset="0"/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2400">
              <a:solidFill>
                <a:srgbClr val="FFFFFF"/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778766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457200" y="1781175"/>
            <a:ext cx="8248650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457200" y="5076825"/>
            <a:ext cx="8248650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 bwMode="gray">
          <a:xfrm>
            <a:off x="2" y="6362701"/>
            <a:ext cx="1000125" cy="4953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444444"/>
              </a:solidFill>
              <a:latin typeface="Trebuchet MS" pitchFamily="34" charset="0"/>
            </a:endParaRPr>
          </a:p>
        </p:txBody>
      </p:sp>
      <p:sp>
        <p:nvSpPr>
          <p:cNvPr id="7" name="Rectangle 6"/>
          <p:cNvSpPr/>
          <p:nvPr/>
        </p:nvSpPr>
        <p:spPr bwMode="hidden">
          <a:xfrm>
            <a:off x="2" y="6362701"/>
            <a:ext cx="1000125" cy="4953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444444"/>
              </a:solidFill>
              <a:latin typeface="Trebuchet MS" pitchFamily="34" charset="0"/>
            </a:endParaRPr>
          </a:p>
        </p:txBody>
      </p:sp>
      <p:sp>
        <p:nvSpPr>
          <p:cNvPr id="8" name="Rectangle 7"/>
          <p:cNvSpPr/>
          <p:nvPr/>
        </p:nvSpPr>
        <p:spPr bwMode="hidden">
          <a:xfrm>
            <a:off x="2" y="6362701"/>
            <a:ext cx="1000125" cy="4953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444444"/>
              </a:solidFill>
              <a:latin typeface="Trebuchet MS" pitchFamily="34" charset="0"/>
            </a:endParaRPr>
          </a:p>
        </p:txBody>
      </p:sp>
      <p:pic>
        <p:nvPicPr>
          <p:cNvPr id="9" name="Picture 18" descr="dell_blue_lrg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7265990" y="2651125"/>
            <a:ext cx="1487487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1476" name="Title Placeholder 21"/>
          <p:cNvSpPr>
            <a:spLocks noGrp="1"/>
          </p:cNvSpPr>
          <p:nvPr>
            <p:ph type="ctrTitle"/>
          </p:nvPr>
        </p:nvSpPr>
        <p:spPr>
          <a:xfrm>
            <a:off x="457200" y="2660254"/>
            <a:ext cx="5962650" cy="1025922"/>
          </a:xfrm>
        </p:spPr>
        <p:txBody>
          <a:bodyPr anchor="b"/>
          <a:lstStyle>
            <a:lvl1pPr algn="l">
              <a:lnSpc>
                <a:spcPts val="4000"/>
              </a:lnSpc>
              <a:defRPr sz="3600" b="0" i="0" smtClean="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361477" name="Text Placeholder 12"/>
          <p:cNvSpPr>
            <a:spLocks noGrp="1"/>
          </p:cNvSpPr>
          <p:nvPr>
            <p:ph type="subTitle" idx="1"/>
          </p:nvPr>
        </p:nvSpPr>
        <p:spPr>
          <a:xfrm>
            <a:off x="457202" y="4165391"/>
            <a:ext cx="5953125" cy="276999"/>
          </a:xfrm>
        </p:spPr>
        <p:txBody>
          <a:bodyPr/>
          <a:lstStyle>
            <a:lvl1pPr marL="0" indent="0" algn="l">
              <a:buFont typeface="Wingdings" pitchFamily="2" charset="2"/>
              <a:buNone/>
              <a:defRPr sz="2000" b="0" i="0" smtClean="0">
                <a:solidFill>
                  <a:schemeClr val="bg2"/>
                </a:solidFill>
                <a:latin typeface="Museo Sans For Dell" pitchFamily="2" charset="0"/>
                <a:ea typeface="Museo Sans For Dell" pitchFamily="2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6662591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0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Straight Connector 11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0160"/>
            <a:ext cx="8229600" cy="1261884"/>
          </a:xfr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Museo Sans For Dell" pitchFamily="2" charset="0"/>
              </a:defRPr>
            </a:lvl1pPr>
            <a:lvl2pPr marL="573088" indent="-231775"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buFont typeface="Museo Sans For Dell" pitchFamily="2" charset="0"/>
              <a:buChar char="–"/>
              <a:defRPr sz="1800">
                <a:solidFill>
                  <a:schemeClr val="tx1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600">
                <a:solidFill>
                  <a:schemeClr val="tx1"/>
                </a:solidFill>
                <a:latin typeface="Museo Sans For Dell" pitchFamily="2" charset="0"/>
              </a:defRPr>
            </a:lvl3pPr>
            <a:lvl4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400" baseline="0">
                <a:solidFill>
                  <a:schemeClr val="tx1"/>
                </a:solidFill>
                <a:latin typeface="Museo Sans For Dell" pitchFamily="2" charset="0"/>
              </a:defRPr>
            </a:lvl4pPr>
            <a:lvl5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200">
                <a:solidFill>
                  <a:schemeClr val="tx1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61692301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+Sub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0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Connector 11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438150" y="800102"/>
            <a:ext cx="8248650" cy="332399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0160"/>
            <a:ext cx="8229600" cy="1261884"/>
          </a:xfr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Museo Sans For Dell" pitchFamily="2" charset="0"/>
              </a:defRPr>
            </a:lvl1pPr>
            <a:lvl2pPr marL="573088" indent="-231775"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buFont typeface="Museo Sans For Dell" pitchFamily="2" charset="0"/>
              <a:buChar char="–"/>
              <a:defRPr sz="1800">
                <a:solidFill>
                  <a:schemeClr val="tx1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600">
                <a:solidFill>
                  <a:schemeClr val="tx1"/>
                </a:solidFill>
                <a:latin typeface="Museo Sans For Dell" pitchFamily="2" charset="0"/>
              </a:defRPr>
            </a:lvl3pPr>
            <a:lvl4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400" baseline="0">
                <a:solidFill>
                  <a:schemeClr val="tx1"/>
                </a:solidFill>
                <a:latin typeface="Museo Sans For Dell" pitchFamily="2" charset="0"/>
              </a:defRPr>
            </a:lvl4pPr>
            <a:lvl5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200">
                <a:solidFill>
                  <a:schemeClr val="tx1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37574151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_Line_Title+Sub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0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Connector 11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438150" y="1188722"/>
            <a:ext cx="8248650" cy="332399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150" y="261563"/>
            <a:ext cx="8248650" cy="44319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09928"/>
            <a:ext cx="8229600" cy="1261884"/>
          </a:xfr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Museo Sans For Dell" pitchFamily="2" charset="0"/>
              </a:defRPr>
            </a:lvl1pPr>
            <a:lvl2pPr marL="573088" indent="-231775"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buFont typeface="Museo Sans For Dell" pitchFamily="2" charset="0"/>
              <a:buChar char="–"/>
              <a:defRPr sz="1800">
                <a:solidFill>
                  <a:schemeClr val="tx1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600">
                <a:solidFill>
                  <a:schemeClr val="tx1"/>
                </a:solidFill>
                <a:latin typeface="Museo Sans For Dell" pitchFamily="2" charset="0"/>
              </a:defRPr>
            </a:lvl3pPr>
            <a:lvl4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400" baseline="0">
                <a:solidFill>
                  <a:schemeClr val="tx1"/>
                </a:solidFill>
                <a:latin typeface="Museo Sans For Dell" pitchFamily="2" charset="0"/>
              </a:defRPr>
            </a:lvl4pPr>
            <a:lvl5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200">
                <a:solidFill>
                  <a:schemeClr val="tx1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71824745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0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4726236" y="1280162"/>
            <a:ext cx="3950370" cy="824841"/>
          </a:xfr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defRPr sz="2000" b="0">
                <a:solidFill>
                  <a:schemeClr val="tx1"/>
                </a:solidFill>
                <a:latin typeface="Museo Sans For Dell" pitchFamily="2" charset="0"/>
              </a:defRPr>
            </a:lvl1pPr>
            <a:lvl2pPr marL="574675" indent="-231775">
              <a:spcBef>
                <a:spcPts val="30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Museo Sans For Dell" pitchFamily="2" charset="0"/>
              </a:defRPr>
            </a:lvl3pPr>
            <a:lvl4pPr>
              <a:defRPr sz="1800" b="0">
                <a:solidFill>
                  <a:schemeClr val="bg2"/>
                </a:solidFill>
                <a:latin typeface="Museo Sans For Dell" pitchFamily="2" charset="0"/>
              </a:defRPr>
            </a:lvl4pPr>
            <a:lvl5pPr>
              <a:defRPr sz="1800" b="0">
                <a:solidFill>
                  <a:schemeClr val="bg2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4"/>
          </p:nvPr>
        </p:nvSpPr>
        <p:spPr>
          <a:xfrm>
            <a:off x="465269" y="1280161"/>
            <a:ext cx="3941478" cy="824841"/>
          </a:xfr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defRPr sz="2000" b="0">
                <a:solidFill>
                  <a:schemeClr val="tx1"/>
                </a:solidFill>
                <a:latin typeface="Museo Sans For Dell" pitchFamily="2" charset="0"/>
              </a:defRPr>
            </a:lvl1pPr>
            <a:lvl2pPr marL="574675" indent="-231775">
              <a:spcBef>
                <a:spcPts val="300"/>
              </a:spcBef>
              <a:spcAft>
                <a:spcPts val="0"/>
              </a:spcAft>
              <a:defRPr sz="1800" b="0">
                <a:solidFill>
                  <a:schemeClr val="bg2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defRPr sz="1600" b="0">
                <a:solidFill>
                  <a:schemeClr val="bg2"/>
                </a:solidFill>
                <a:latin typeface="Museo Sans For Dell" pitchFamily="2" charset="0"/>
              </a:defRPr>
            </a:lvl3pPr>
            <a:lvl4pPr>
              <a:defRPr sz="1800" b="0">
                <a:solidFill>
                  <a:schemeClr val="bg2"/>
                </a:solidFill>
                <a:latin typeface="Museo Sans For Dell" pitchFamily="2" charset="0"/>
              </a:defRPr>
            </a:lvl4pPr>
            <a:lvl5pPr>
              <a:defRPr sz="1800" b="0">
                <a:solidFill>
                  <a:schemeClr val="bg2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16018680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10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Straight Connector 11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71351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without_Bottom _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214039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+Sub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0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Connector 11"/>
          <p:cNvCxnSpPr>
            <a:cxnSpLocks noChangeShapeType="1"/>
          </p:cNvCxnSpPr>
          <p:nvPr userDrawn="1"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438150" y="800102"/>
            <a:ext cx="8248650" cy="332399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0160"/>
            <a:ext cx="8229600" cy="1261884"/>
          </a:xfr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Museo Sans For Dell" pitchFamily="2" charset="0"/>
              </a:defRPr>
            </a:lvl1pPr>
            <a:lvl2pPr marL="573088" indent="-231775"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buFont typeface="Museo Sans For Dell" pitchFamily="2" charset="0"/>
              <a:buChar char="–"/>
              <a:defRPr sz="1800">
                <a:solidFill>
                  <a:schemeClr val="tx1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600">
                <a:solidFill>
                  <a:schemeClr val="tx1"/>
                </a:solidFill>
                <a:latin typeface="Museo Sans For Dell" pitchFamily="2" charset="0"/>
              </a:defRPr>
            </a:lvl3pPr>
            <a:lvl4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400" baseline="0">
                <a:solidFill>
                  <a:schemeClr val="tx1"/>
                </a:solidFill>
                <a:latin typeface="Museo Sans For Dell" pitchFamily="2" charset="0"/>
              </a:defRPr>
            </a:lvl4pPr>
            <a:lvl5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200">
                <a:solidFill>
                  <a:schemeClr val="tx1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5069101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0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Straight Connector 11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503054747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_Bottom_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9343920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3657600" cy="3657600"/>
          </a:xfrm>
          <a:prstGeom prst="roundRect">
            <a:avLst>
              <a:gd name="adj" fmla="val 27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678471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3657600" cy="3657600"/>
          </a:xfrm>
          <a:prstGeom prst="roundRect">
            <a:avLst>
              <a:gd name="adj" fmla="val 275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2505123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Yellow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3657600" cy="3657600"/>
          </a:xfrm>
          <a:prstGeom prst="roundRect">
            <a:avLst>
              <a:gd name="adj" fmla="val 275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496525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3657600" cy="3657600"/>
          </a:xfrm>
          <a:prstGeom prst="roundRect">
            <a:avLst>
              <a:gd name="adj" fmla="val 27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43356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Pu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3657600" cy="3657600"/>
          </a:xfrm>
          <a:prstGeom prst="roundRect">
            <a:avLst>
              <a:gd name="adj" fmla="val 2752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503446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361113" y="6470649"/>
            <a:ext cx="868362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850A8A-2798-4BA1-A32A-1C056AB2E73D}" type="datetime1">
              <a:rPr lang="en-US">
                <a:solidFill>
                  <a:srgbClr val="444444"/>
                </a:solidFill>
              </a:rPr>
              <a:pPr/>
              <a:t>26.09.14</a:t>
            </a:fld>
            <a:endParaRPr lang="en-US">
              <a:solidFill>
                <a:srgbClr val="0085C3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0851" y="6470649"/>
            <a:ext cx="5737225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444444"/>
                </a:solidFill>
              </a:rPr>
              <a:t>CONFIDENTIAL   All Rights Reserved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3502" y="6472237"/>
            <a:ext cx="238125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E26EE02-519B-4640-8EEC-375C92D17AC1}" type="slidenum">
              <a:rPr lang="en-US">
                <a:solidFill>
                  <a:srgbClr val="444444"/>
                </a:solidFill>
              </a:rPr>
              <a:pPr/>
              <a:t>‹#›</a:t>
            </a:fld>
            <a:endParaRPr lang="en-US">
              <a:solidFill>
                <a:srgbClr val="0085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4702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solidFill>
          <a:schemeClr val="tx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5149" y="6307751"/>
            <a:ext cx="1885950" cy="152400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algn="l">
              <a:defRPr lang="de-AT" sz="1100" smtClean="0">
                <a:effectLst/>
              </a:defRPr>
            </a:lvl1pPr>
          </a:lstStyle>
          <a:p>
            <a:r>
              <a:rPr lang="de-DE" dirty="0">
                <a:solidFill>
                  <a:srgbClr val="000000">
                    <a:lumMod val="60000"/>
                    <a:lumOff val="40000"/>
                  </a:srgbClr>
                </a:solidFill>
              </a:rPr>
              <a:t>Dell Business Club 2014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0"/>
            <a:ext cx="914846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1476" name="Title Placeholder 21"/>
          <p:cNvSpPr>
            <a:spLocks noGrp="1"/>
          </p:cNvSpPr>
          <p:nvPr>
            <p:ph type="ctrTitle"/>
          </p:nvPr>
        </p:nvSpPr>
        <p:spPr>
          <a:xfrm>
            <a:off x="457200" y="2679492"/>
            <a:ext cx="4521200" cy="1006685"/>
          </a:xfrm>
        </p:spPr>
        <p:txBody>
          <a:bodyPr anchor="b" anchorCtr="0"/>
          <a:lstStyle>
            <a:lvl1pPr algn="l">
              <a:lnSpc>
                <a:spcPts val="4000"/>
              </a:lnSpc>
              <a:defRPr sz="3200" b="0" i="0" smtClean="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</a:p>
        </p:txBody>
      </p:sp>
      <p:sp>
        <p:nvSpPr>
          <p:cNvPr id="361477" name="Text Placeholder 12"/>
          <p:cNvSpPr>
            <a:spLocks noGrp="1"/>
          </p:cNvSpPr>
          <p:nvPr>
            <p:ph type="subTitle" idx="1"/>
          </p:nvPr>
        </p:nvSpPr>
        <p:spPr>
          <a:xfrm>
            <a:off x="457201" y="4165392"/>
            <a:ext cx="4513978" cy="800101"/>
          </a:xfrm>
        </p:spPr>
        <p:txBody>
          <a:bodyPr lIns="0" tIns="0" rIns="0" bIns="0" anchor="t" anchorCtr="0">
            <a:normAutofit/>
          </a:bodyPr>
          <a:lstStyle>
            <a:lvl1pPr marL="0" indent="0" algn="l">
              <a:buFont typeface="Wingdings" pitchFamily="2" charset="2"/>
              <a:buNone/>
              <a:defRPr sz="1800" b="0" i="0" smtClean="0">
                <a:solidFill>
                  <a:schemeClr val="bg2"/>
                </a:solidFill>
                <a:latin typeface="Museo Sans For Dell" pitchFamily="2" charset="0"/>
                <a:ea typeface="Museo Sans For Dell" pitchFamily="2" charset="0"/>
              </a:defRPr>
            </a:lvl1pPr>
          </a:lstStyle>
          <a:p>
            <a:r>
              <a:rPr lang="en-US" dirty="0" smtClean="0"/>
              <a:t>Click to edit Master subtitle style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447675" y="1781175"/>
            <a:ext cx="8248650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47675" y="5076825"/>
            <a:ext cx="8248650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Picture 11" descr="dell_blue_lrg_logo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7220690" y="2450319"/>
            <a:ext cx="1487427" cy="1983236"/>
          </a:xfrm>
          <a:prstGeom prst="rect">
            <a:avLst/>
          </a:prstGeom>
        </p:spPr>
      </p:pic>
      <p:pic>
        <p:nvPicPr>
          <p:cNvPr id="11" name="Grafik 10"/>
          <p:cNvPicPr/>
          <p:nvPr userDrawn="1"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55619" y="6136302"/>
            <a:ext cx="3099753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096343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solidFill>
          <a:schemeClr val="tx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6"/>
          <a:stretch/>
        </p:blipFill>
        <p:spPr bwMode="auto">
          <a:xfrm>
            <a:off x="-2232" y="0"/>
            <a:ext cx="914846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 userDrawn="1"/>
        </p:nvSpPr>
        <p:spPr>
          <a:xfrm>
            <a:off x="2339340" y="5039360"/>
            <a:ext cx="678180" cy="95504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txBody>
          <a:bodyPr wrap="square" rtlCol="0" anchor="t">
            <a:normAutofit/>
          </a:bodyPr>
          <a:lstStyle/>
          <a:p>
            <a:pPr algn="ctr" fontAlgn="base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en-US" sz="2000" dirty="0" err="1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817620" y="5039360"/>
            <a:ext cx="754380" cy="95504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txBody>
          <a:bodyPr wrap="square" rtlCol="0" anchor="t">
            <a:normAutofit/>
          </a:bodyPr>
          <a:lstStyle/>
          <a:p>
            <a:pPr algn="ctr" fontAlgn="base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en-US" sz="2000" dirty="0" err="1">
              <a:solidFill>
                <a:srgbClr val="FFFFFF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5318760" y="4907280"/>
            <a:ext cx="754380" cy="95504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txBody>
          <a:bodyPr wrap="square" rtlCol="0" anchor="t">
            <a:normAutofit/>
          </a:bodyPr>
          <a:lstStyle/>
          <a:p>
            <a:pPr algn="ctr" fontAlgn="base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en-US" sz="2000" dirty="0" err="1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6896100" y="5039360"/>
            <a:ext cx="754380" cy="95504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txBody>
          <a:bodyPr wrap="square" rtlCol="0" anchor="t">
            <a:normAutofit/>
          </a:bodyPr>
          <a:lstStyle/>
          <a:p>
            <a:pPr algn="ctr" fontAlgn="base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en-US" sz="2000" dirty="0" err="1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1508760" y="853440"/>
            <a:ext cx="754380" cy="95504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txBody>
          <a:bodyPr wrap="square" rtlCol="0" anchor="t">
            <a:normAutofit/>
          </a:bodyPr>
          <a:lstStyle/>
          <a:p>
            <a:pPr algn="ctr" fontAlgn="base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en-US" sz="2000" dirty="0" err="1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3063240" y="833120"/>
            <a:ext cx="754380" cy="95504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txBody>
          <a:bodyPr wrap="square" rtlCol="0" anchor="t">
            <a:normAutofit/>
          </a:bodyPr>
          <a:lstStyle/>
          <a:p>
            <a:pPr algn="ctr" fontAlgn="base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en-US" sz="2000" dirty="0" err="1">
              <a:solidFill>
                <a:srgbClr val="FFFFFF"/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564380" y="833120"/>
            <a:ext cx="754380" cy="95504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txBody>
          <a:bodyPr wrap="square" rtlCol="0" anchor="t">
            <a:normAutofit/>
          </a:bodyPr>
          <a:lstStyle/>
          <a:p>
            <a:pPr algn="ctr" fontAlgn="base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en-US" sz="2000" dirty="0" err="1">
              <a:solidFill>
                <a:srgbClr val="FFFFFF"/>
              </a:solidFill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6073140" y="853440"/>
            <a:ext cx="754380" cy="95504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txBody>
          <a:bodyPr wrap="square" rtlCol="0" anchor="t">
            <a:normAutofit/>
          </a:bodyPr>
          <a:lstStyle/>
          <a:p>
            <a:pPr algn="ctr" fontAlgn="base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en-US" sz="2000" dirty="0" err="1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13335" y="1000225"/>
            <a:ext cx="9060180" cy="1046480"/>
          </a:xfrm>
          <a:prstGeom prst="rect">
            <a:avLst/>
          </a:prstGeom>
          <a:solidFill>
            <a:schemeClr val="tx2"/>
          </a:solidFill>
          <a:effectLst/>
        </p:spPr>
        <p:txBody>
          <a:bodyPr wrap="square" rtlCol="0" anchor="t">
            <a:normAutofit/>
          </a:bodyPr>
          <a:lstStyle/>
          <a:p>
            <a:pPr algn="ctr" fontAlgn="base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en-US" sz="2000" dirty="0" err="1">
              <a:solidFill>
                <a:srgbClr val="FFFFFF"/>
              </a:solidFill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0" y="4907280"/>
            <a:ext cx="9060180" cy="1046480"/>
          </a:xfrm>
          <a:prstGeom prst="rect">
            <a:avLst/>
          </a:prstGeom>
          <a:solidFill>
            <a:schemeClr val="tx2"/>
          </a:solidFill>
          <a:effectLst/>
        </p:spPr>
        <p:txBody>
          <a:bodyPr wrap="square" rtlCol="0" anchor="t">
            <a:normAutofit/>
          </a:bodyPr>
          <a:lstStyle/>
          <a:p>
            <a:pPr algn="ctr" fontAlgn="base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en-US" sz="2000" dirty="0" err="1">
              <a:solidFill>
                <a:srgbClr val="FFFFFF"/>
              </a:solidFill>
            </a:endParaRPr>
          </a:p>
        </p:txBody>
      </p:sp>
      <p:sp>
        <p:nvSpPr>
          <p:cNvPr id="21" name="Rectangle 3"/>
          <p:cNvSpPr/>
          <p:nvPr userDrawn="1"/>
        </p:nvSpPr>
        <p:spPr>
          <a:xfrm>
            <a:off x="8210551" y="-91440"/>
            <a:ext cx="948690" cy="1103917"/>
          </a:xfrm>
          <a:prstGeom prst="rect">
            <a:avLst/>
          </a:prstGeom>
          <a:solidFill>
            <a:schemeClr val="tx2"/>
          </a:solidFill>
          <a:effectLst/>
        </p:spPr>
        <p:txBody>
          <a:bodyPr wrap="square" rtlCol="0" anchor="t">
            <a:normAutofit/>
          </a:bodyPr>
          <a:lstStyle/>
          <a:p>
            <a:pPr algn="ctr" fontAlgn="base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en-US" sz="2000" dirty="0" err="1">
              <a:solidFill>
                <a:srgbClr val="FFFFFF"/>
              </a:solidFill>
            </a:endParaRPr>
          </a:p>
        </p:txBody>
      </p:sp>
      <p:pic>
        <p:nvPicPr>
          <p:cNvPr id="12" name="Picture 11" descr="dell_blue_lrg_logo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8288156" y="14217"/>
            <a:ext cx="752843" cy="1003791"/>
          </a:xfrm>
          <a:prstGeom prst="rect">
            <a:avLst/>
          </a:prstGeom>
        </p:spPr>
      </p:pic>
      <p:cxnSp>
        <p:nvCxnSpPr>
          <p:cNvPr id="19" name="Straight Connector 7"/>
          <p:cNvCxnSpPr/>
          <p:nvPr userDrawn="1"/>
        </p:nvCxnSpPr>
        <p:spPr>
          <a:xfrm>
            <a:off x="417513" y="6188075"/>
            <a:ext cx="8248650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7"/>
          <p:cNvCxnSpPr/>
          <p:nvPr userDrawn="1"/>
        </p:nvCxnSpPr>
        <p:spPr>
          <a:xfrm>
            <a:off x="440055" y="1012477"/>
            <a:ext cx="8248650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5149" y="6307751"/>
            <a:ext cx="1885950" cy="152400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algn="l">
              <a:defRPr lang="de-AT" sz="1100" smtClean="0">
                <a:effectLst/>
              </a:defRPr>
            </a:lvl1pPr>
          </a:lstStyle>
          <a:p>
            <a:r>
              <a:rPr lang="de-DE" dirty="0">
                <a:solidFill>
                  <a:srgbClr val="000000">
                    <a:lumMod val="60000"/>
                    <a:lumOff val="40000"/>
                  </a:srgbClr>
                </a:solidFill>
              </a:rPr>
              <a:t>Dell Business Club 2014</a:t>
            </a:r>
          </a:p>
        </p:txBody>
      </p:sp>
    </p:spTree>
    <p:extLst>
      <p:ext uri="{BB962C8B-B14F-4D97-AF65-F5344CB8AC3E}">
        <p14:creationId xmlns:p14="http://schemas.microsoft.com/office/powerpoint/2010/main" val="2475346426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_Line_Title+Sub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0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Connector 11"/>
          <p:cNvCxnSpPr>
            <a:cxnSpLocks noChangeShapeType="1"/>
          </p:cNvCxnSpPr>
          <p:nvPr userDrawn="1"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438150" y="1188722"/>
            <a:ext cx="8248650" cy="332399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150" y="261563"/>
            <a:ext cx="8248650" cy="44319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09928"/>
            <a:ext cx="8229600" cy="1261884"/>
          </a:xfr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Museo Sans For Dell" pitchFamily="2" charset="0"/>
              </a:defRPr>
            </a:lvl1pPr>
            <a:lvl2pPr marL="573088" indent="-231775"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buFont typeface="Museo Sans For Dell" pitchFamily="2" charset="0"/>
              <a:buChar char="–"/>
              <a:defRPr sz="1800">
                <a:solidFill>
                  <a:schemeClr val="tx1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600">
                <a:solidFill>
                  <a:schemeClr val="tx1"/>
                </a:solidFill>
                <a:latin typeface="Museo Sans For Dell" pitchFamily="2" charset="0"/>
              </a:defRPr>
            </a:lvl3pPr>
            <a:lvl4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400" baseline="0">
                <a:solidFill>
                  <a:schemeClr val="tx1"/>
                </a:solidFill>
                <a:latin typeface="Museo Sans For Dell" pitchFamily="2" charset="0"/>
              </a:defRPr>
            </a:lvl4pPr>
            <a:lvl5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200">
                <a:solidFill>
                  <a:schemeClr val="tx1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9218526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Footer Placeholder 4"/>
          <p:cNvSpPr txBox="1">
            <a:spLocks/>
          </p:cNvSpPr>
          <p:nvPr userDrawn="1"/>
        </p:nvSpPr>
        <p:spPr>
          <a:xfrm>
            <a:off x="465149" y="6307751"/>
            <a:ext cx="1885950" cy="152400"/>
          </a:xfrm>
          <a:prstGeom prst="rect">
            <a:avLst/>
          </a:prstGeom>
        </p:spPr>
        <p:txBody>
          <a:bodyPr vert="horz" lIns="0" tIns="0" rIns="91440" bIns="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lang="de-AT" sz="1100" b="1" kern="1200" smtClean="0">
                <a:solidFill>
                  <a:schemeClr val="bg1"/>
                </a:solidFill>
                <a:effectLst/>
                <a:latin typeface="Museo Sans For Dell" pitchFamily="2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>
                <a:solidFill>
                  <a:srgbClr val="0085C3"/>
                </a:solidFill>
              </a:rPr>
              <a:t>Dell Business Club 2014</a:t>
            </a:r>
            <a:endParaRPr lang="de-DE" dirty="0">
              <a:solidFill>
                <a:srgbClr val="0085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43995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7674" y="270933"/>
            <a:ext cx="8239126" cy="853560"/>
          </a:xfrm>
        </p:spPr>
        <p:txBody>
          <a:bodyPr wrap="square" anchor="t"/>
          <a:lstStyle>
            <a:lvl1pPr>
              <a:lnSpc>
                <a:spcPct val="90000"/>
              </a:lnSpc>
              <a:defRPr sz="3200" b="0">
                <a:solidFill>
                  <a:schemeClr val="bg1"/>
                </a:solidFill>
                <a:latin typeface="Museo For Dell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4975" y="1242484"/>
            <a:ext cx="8229600" cy="4754880"/>
          </a:xfrm>
        </p:spPr>
        <p:txBody>
          <a:bodyPr lIns="0" tIns="0" rIns="0" bIns="0"/>
          <a:lstStyle>
            <a:lvl1pPr>
              <a:spcBef>
                <a:spcPts val="100"/>
              </a:spcBef>
              <a:spcAft>
                <a:spcPts val="100"/>
              </a:spcAft>
              <a:defRPr sz="2000">
                <a:solidFill>
                  <a:schemeClr val="bg2"/>
                </a:solidFill>
                <a:latin typeface="Museo Sans For Dell" pitchFamily="2" charset="0"/>
              </a:defRPr>
            </a:lvl1pPr>
            <a:lvl2pPr>
              <a:spcBef>
                <a:spcPts val="100"/>
              </a:spcBef>
              <a:spcAft>
                <a:spcPts val="100"/>
              </a:spcAft>
              <a:buFont typeface="Museo Sans For Dell" pitchFamily="2" charset="0"/>
              <a:buChar char="–"/>
              <a:defRPr sz="1800">
                <a:solidFill>
                  <a:schemeClr val="bg2"/>
                </a:solidFill>
                <a:latin typeface="Museo Sans For Dell" pitchFamily="2" charset="0"/>
              </a:defRPr>
            </a:lvl2pPr>
            <a:lvl3pPr>
              <a:spcBef>
                <a:spcPts val="100"/>
              </a:spcBef>
              <a:spcAft>
                <a:spcPts val="100"/>
              </a:spcAft>
              <a:defRPr sz="1600">
                <a:solidFill>
                  <a:schemeClr val="bg2"/>
                </a:solidFill>
                <a:latin typeface="Museo Sans For Dell" pitchFamily="2" charset="0"/>
              </a:defRPr>
            </a:lvl3pPr>
            <a:lvl4pPr>
              <a:spcBef>
                <a:spcPts val="100"/>
              </a:spcBef>
              <a:spcAft>
                <a:spcPts val="100"/>
              </a:spcAft>
              <a:defRPr sz="1400" baseline="0">
                <a:solidFill>
                  <a:schemeClr val="bg2"/>
                </a:solidFill>
                <a:latin typeface="Museo Sans For Dell" pitchFamily="2" charset="0"/>
              </a:defRPr>
            </a:lvl4pPr>
            <a:lvl5pPr>
              <a:spcBef>
                <a:spcPts val="100"/>
              </a:spcBef>
              <a:spcAft>
                <a:spcPts val="100"/>
              </a:spcAft>
              <a:buClr>
                <a:schemeClr val="accent1"/>
              </a:buClr>
              <a:defRPr sz="1200">
                <a:solidFill>
                  <a:schemeClr val="bg2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cxnSp>
        <p:nvCxnSpPr>
          <p:cNvPr id="20" name="Straight Connector 19"/>
          <p:cNvCxnSpPr>
            <a:cxnSpLocks noChangeShapeType="1"/>
          </p:cNvCxnSpPr>
          <p:nvPr/>
        </p:nvCxnSpPr>
        <p:spPr bwMode="auto">
          <a:xfrm>
            <a:off x="457205" y="5943600"/>
            <a:ext cx="8207375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</p:spPr>
      </p:cxnSp>
      <p:pic>
        <p:nvPicPr>
          <p:cNvPr id="11" name="Picture 10" descr="dell_gray_logo.pn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8141019" y="6001341"/>
            <a:ext cx="573914" cy="765219"/>
          </a:xfrm>
          <a:prstGeom prst="rect">
            <a:avLst/>
          </a:prstGeom>
        </p:spPr>
      </p:pic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5149" y="6307751"/>
            <a:ext cx="1885950" cy="152400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algn="l">
              <a:defRPr lang="de-AT" sz="1100" smtClean="0">
                <a:effectLst/>
              </a:defRPr>
            </a:lvl1pPr>
          </a:lstStyle>
          <a:p>
            <a:r>
              <a:rPr lang="de-DE" dirty="0">
                <a:solidFill>
                  <a:srgbClr val="000000">
                    <a:lumMod val="60000"/>
                    <a:lumOff val="40000"/>
                  </a:srgbClr>
                </a:solidFill>
              </a:rPr>
              <a:t>Dell Business Club 2014</a:t>
            </a:r>
          </a:p>
        </p:txBody>
      </p:sp>
      <p:pic>
        <p:nvPicPr>
          <p:cNvPr id="8" name="Grafik 7"/>
          <p:cNvPicPr/>
          <p:nvPr userDrawn="1"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41269" y="6136302"/>
            <a:ext cx="3099753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487611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asic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419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B46086-4347-4F14-8304-92E222E7FBC2}" type="datetime1">
              <a:rPr lang="en-US" sz="2400">
                <a:solidFill>
                  <a:srgbClr val="444444"/>
                </a:solidFill>
                <a:latin typeface="Arial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26.09.14</a:t>
            </a:fld>
            <a:endParaRPr lang="en-US" sz="2400" dirty="0">
              <a:solidFill>
                <a:srgbClr val="444444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33463" y="6356352"/>
            <a:ext cx="3886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sz="2400">
              <a:solidFill>
                <a:srgbClr val="444444"/>
              </a:solidFill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2"/>
            <a:ext cx="46513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4A136-8FE0-4D46-AAE1-F4F82D8C9017}" type="slidenum">
              <a:rPr lang="en-US" sz="2400">
                <a:solidFill>
                  <a:srgbClr val="444444"/>
                </a:solidFill>
                <a:cs typeface="Arial" pitchFamily="34" charset="0"/>
              </a:rPr>
              <a:pPr>
                <a:defRPr/>
              </a:pPr>
              <a:t>‹#›</a:t>
            </a:fld>
            <a:endParaRPr lang="en-US" sz="2400" dirty="0">
              <a:solidFill>
                <a:srgbClr val="444444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6299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solidFill>
          <a:schemeClr val="tx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5149" y="6307751"/>
            <a:ext cx="1885950" cy="152400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algn="l">
              <a:defRPr lang="de-AT" sz="1100" smtClean="0">
                <a:effectLst/>
              </a:defRPr>
            </a:lvl1pPr>
          </a:lstStyle>
          <a:p>
            <a:r>
              <a:rPr lang="de-DE" dirty="0">
                <a:solidFill>
                  <a:srgbClr val="000000">
                    <a:lumMod val="60000"/>
                    <a:lumOff val="40000"/>
                  </a:srgbClr>
                </a:solidFill>
              </a:rPr>
              <a:t>Dell Business Club 2014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0"/>
            <a:ext cx="914846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1476" name="Title Placeholder 21"/>
          <p:cNvSpPr>
            <a:spLocks noGrp="1"/>
          </p:cNvSpPr>
          <p:nvPr>
            <p:ph type="ctrTitle"/>
          </p:nvPr>
        </p:nvSpPr>
        <p:spPr>
          <a:xfrm>
            <a:off x="457200" y="2679492"/>
            <a:ext cx="4521200" cy="1006685"/>
          </a:xfrm>
        </p:spPr>
        <p:txBody>
          <a:bodyPr anchor="b" anchorCtr="0"/>
          <a:lstStyle>
            <a:lvl1pPr algn="l">
              <a:lnSpc>
                <a:spcPts val="4000"/>
              </a:lnSpc>
              <a:defRPr sz="3200" b="0" i="0" smtClean="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</a:p>
        </p:txBody>
      </p:sp>
      <p:sp>
        <p:nvSpPr>
          <p:cNvPr id="361477" name="Text Placeholder 12"/>
          <p:cNvSpPr>
            <a:spLocks noGrp="1"/>
          </p:cNvSpPr>
          <p:nvPr>
            <p:ph type="subTitle" idx="1"/>
          </p:nvPr>
        </p:nvSpPr>
        <p:spPr>
          <a:xfrm>
            <a:off x="457201" y="4165392"/>
            <a:ext cx="4513978" cy="800101"/>
          </a:xfrm>
        </p:spPr>
        <p:txBody>
          <a:bodyPr lIns="0" tIns="0" rIns="0" bIns="0" anchor="t" anchorCtr="0">
            <a:normAutofit/>
          </a:bodyPr>
          <a:lstStyle>
            <a:lvl1pPr marL="0" indent="0" algn="l">
              <a:buFont typeface="Wingdings" pitchFamily="2" charset="2"/>
              <a:buNone/>
              <a:defRPr sz="1800" b="0" i="0" smtClean="0">
                <a:solidFill>
                  <a:schemeClr val="bg2"/>
                </a:solidFill>
                <a:latin typeface="Museo Sans For Dell" pitchFamily="2" charset="0"/>
                <a:ea typeface="Museo Sans For Dell" pitchFamily="2" charset="0"/>
              </a:defRPr>
            </a:lvl1pPr>
          </a:lstStyle>
          <a:p>
            <a:r>
              <a:rPr lang="en-US" dirty="0" smtClean="0"/>
              <a:t>Click to edit Master subtitle style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447675" y="1781175"/>
            <a:ext cx="8248650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47675" y="5076825"/>
            <a:ext cx="8248650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Picture 11" descr="dell_blue_lrg_logo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7220688" y="2450318"/>
            <a:ext cx="1487427" cy="1983236"/>
          </a:xfrm>
          <a:prstGeom prst="rect">
            <a:avLst/>
          </a:prstGeom>
        </p:spPr>
      </p:pic>
      <p:pic>
        <p:nvPicPr>
          <p:cNvPr id="11" name="Grafik 10"/>
          <p:cNvPicPr/>
          <p:nvPr userDrawn="1"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55617" y="6136301"/>
            <a:ext cx="3099753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845531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solidFill>
          <a:schemeClr val="tx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6"/>
          <a:stretch/>
        </p:blipFill>
        <p:spPr bwMode="auto">
          <a:xfrm>
            <a:off x="-2232" y="0"/>
            <a:ext cx="914846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 userDrawn="1"/>
        </p:nvSpPr>
        <p:spPr>
          <a:xfrm>
            <a:off x="2339340" y="5039360"/>
            <a:ext cx="678180" cy="95504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txBody>
          <a:bodyPr wrap="square" rtlCol="0" anchor="t">
            <a:normAutofit/>
          </a:bodyPr>
          <a:lstStyle/>
          <a:p>
            <a:pPr algn="ctr" fontAlgn="base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en-US" sz="2000" dirty="0" err="1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817620" y="5039360"/>
            <a:ext cx="754380" cy="95504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txBody>
          <a:bodyPr wrap="square" rtlCol="0" anchor="t">
            <a:normAutofit/>
          </a:bodyPr>
          <a:lstStyle/>
          <a:p>
            <a:pPr algn="ctr" fontAlgn="base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en-US" sz="2000" dirty="0" err="1">
              <a:solidFill>
                <a:srgbClr val="FFFFFF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5318760" y="4907280"/>
            <a:ext cx="754380" cy="95504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txBody>
          <a:bodyPr wrap="square" rtlCol="0" anchor="t">
            <a:normAutofit/>
          </a:bodyPr>
          <a:lstStyle/>
          <a:p>
            <a:pPr algn="ctr" fontAlgn="base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en-US" sz="2000" dirty="0" err="1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6896100" y="5039360"/>
            <a:ext cx="754380" cy="95504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txBody>
          <a:bodyPr wrap="square" rtlCol="0" anchor="t">
            <a:normAutofit/>
          </a:bodyPr>
          <a:lstStyle/>
          <a:p>
            <a:pPr algn="ctr" fontAlgn="base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en-US" sz="2000" dirty="0" err="1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1508760" y="853440"/>
            <a:ext cx="754380" cy="95504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txBody>
          <a:bodyPr wrap="square" rtlCol="0" anchor="t">
            <a:normAutofit/>
          </a:bodyPr>
          <a:lstStyle/>
          <a:p>
            <a:pPr algn="ctr" fontAlgn="base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en-US" sz="2000" dirty="0" err="1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3063240" y="833120"/>
            <a:ext cx="754380" cy="95504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txBody>
          <a:bodyPr wrap="square" rtlCol="0" anchor="t">
            <a:normAutofit/>
          </a:bodyPr>
          <a:lstStyle/>
          <a:p>
            <a:pPr algn="ctr" fontAlgn="base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en-US" sz="2000" dirty="0" err="1">
              <a:solidFill>
                <a:srgbClr val="FFFFFF"/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564380" y="833120"/>
            <a:ext cx="754380" cy="95504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txBody>
          <a:bodyPr wrap="square" rtlCol="0" anchor="t">
            <a:normAutofit/>
          </a:bodyPr>
          <a:lstStyle/>
          <a:p>
            <a:pPr algn="ctr" fontAlgn="base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en-US" sz="2000" dirty="0" err="1">
              <a:solidFill>
                <a:srgbClr val="FFFFFF"/>
              </a:solidFill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6073140" y="853440"/>
            <a:ext cx="754380" cy="95504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txBody>
          <a:bodyPr wrap="square" rtlCol="0" anchor="t">
            <a:normAutofit/>
          </a:bodyPr>
          <a:lstStyle/>
          <a:p>
            <a:pPr algn="ctr" fontAlgn="base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en-US" sz="2000" dirty="0" err="1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13335" y="1000225"/>
            <a:ext cx="9060180" cy="1046480"/>
          </a:xfrm>
          <a:prstGeom prst="rect">
            <a:avLst/>
          </a:prstGeom>
          <a:solidFill>
            <a:schemeClr val="tx2"/>
          </a:solidFill>
          <a:effectLst/>
        </p:spPr>
        <p:txBody>
          <a:bodyPr wrap="square" rtlCol="0" anchor="t">
            <a:normAutofit/>
          </a:bodyPr>
          <a:lstStyle/>
          <a:p>
            <a:pPr algn="ctr" fontAlgn="base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en-US" sz="2000" dirty="0" err="1">
              <a:solidFill>
                <a:srgbClr val="FFFFFF"/>
              </a:solidFill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0" y="4907280"/>
            <a:ext cx="9060180" cy="1046480"/>
          </a:xfrm>
          <a:prstGeom prst="rect">
            <a:avLst/>
          </a:prstGeom>
          <a:solidFill>
            <a:schemeClr val="tx2"/>
          </a:solidFill>
          <a:effectLst/>
        </p:spPr>
        <p:txBody>
          <a:bodyPr wrap="square" rtlCol="0" anchor="t">
            <a:normAutofit/>
          </a:bodyPr>
          <a:lstStyle/>
          <a:p>
            <a:pPr algn="ctr" fontAlgn="base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en-US" sz="2000" dirty="0" err="1">
              <a:solidFill>
                <a:srgbClr val="FFFFFF"/>
              </a:solidFill>
            </a:endParaRPr>
          </a:p>
        </p:txBody>
      </p:sp>
      <p:sp>
        <p:nvSpPr>
          <p:cNvPr id="21" name="Rectangle 3"/>
          <p:cNvSpPr/>
          <p:nvPr userDrawn="1"/>
        </p:nvSpPr>
        <p:spPr>
          <a:xfrm>
            <a:off x="8210551" y="-91440"/>
            <a:ext cx="948690" cy="1103917"/>
          </a:xfrm>
          <a:prstGeom prst="rect">
            <a:avLst/>
          </a:prstGeom>
          <a:solidFill>
            <a:schemeClr val="tx2"/>
          </a:solidFill>
          <a:effectLst/>
        </p:spPr>
        <p:txBody>
          <a:bodyPr wrap="square" rtlCol="0" anchor="t">
            <a:normAutofit/>
          </a:bodyPr>
          <a:lstStyle/>
          <a:p>
            <a:pPr algn="ctr" fontAlgn="base">
              <a:lnSpc>
                <a:spcPct val="90000"/>
              </a:lnSpc>
              <a:spcBef>
                <a:spcPts val="100"/>
              </a:spcBef>
              <a:spcAft>
                <a:spcPts val="100"/>
              </a:spcAft>
            </a:pPr>
            <a:endParaRPr lang="en-US" sz="2000" dirty="0" err="1">
              <a:solidFill>
                <a:srgbClr val="FFFFFF"/>
              </a:solidFill>
            </a:endParaRPr>
          </a:p>
        </p:txBody>
      </p:sp>
      <p:pic>
        <p:nvPicPr>
          <p:cNvPr id="12" name="Picture 11" descr="dell_blue_lrg_logo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8288154" y="14215"/>
            <a:ext cx="752843" cy="1003791"/>
          </a:xfrm>
          <a:prstGeom prst="rect">
            <a:avLst/>
          </a:prstGeom>
        </p:spPr>
      </p:pic>
      <p:cxnSp>
        <p:nvCxnSpPr>
          <p:cNvPr id="19" name="Straight Connector 7"/>
          <p:cNvCxnSpPr/>
          <p:nvPr userDrawn="1"/>
        </p:nvCxnSpPr>
        <p:spPr>
          <a:xfrm>
            <a:off x="417513" y="6188075"/>
            <a:ext cx="8248650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7"/>
          <p:cNvCxnSpPr/>
          <p:nvPr userDrawn="1"/>
        </p:nvCxnSpPr>
        <p:spPr>
          <a:xfrm>
            <a:off x="440055" y="1012477"/>
            <a:ext cx="8248650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5149" y="6307751"/>
            <a:ext cx="1885950" cy="152400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algn="l">
              <a:defRPr lang="de-AT" sz="1100" smtClean="0">
                <a:effectLst/>
              </a:defRPr>
            </a:lvl1pPr>
          </a:lstStyle>
          <a:p>
            <a:r>
              <a:rPr lang="de-DE" dirty="0">
                <a:solidFill>
                  <a:srgbClr val="000000">
                    <a:lumMod val="60000"/>
                    <a:lumOff val="40000"/>
                  </a:srgbClr>
                </a:solidFill>
              </a:rPr>
              <a:t>Dell Business Club 2014</a:t>
            </a:r>
          </a:p>
        </p:txBody>
      </p:sp>
    </p:spTree>
    <p:extLst>
      <p:ext uri="{BB962C8B-B14F-4D97-AF65-F5344CB8AC3E}">
        <p14:creationId xmlns:p14="http://schemas.microsoft.com/office/powerpoint/2010/main" val="3782986993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Footer Placeholder 4"/>
          <p:cNvSpPr txBox="1">
            <a:spLocks/>
          </p:cNvSpPr>
          <p:nvPr userDrawn="1"/>
        </p:nvSpPr>
        <p:spPr>
          <a:xfrm>
            <a:off x="465149" y="6307751"/>
            <a:ext cx="1885950" cy="152400"/>
          </a:xfrm>
          <a:prstGeom prst="rect">
            <a:avLst/>
          </a:prstGeom>
        </p:spPr>
        <p:txBody>
          <a:bodyPr vert="horz" lIns="0" tIns="0" rIns="91440" bIns="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lang="de-AT" sz="1100" b="1" kern="1200" smtClean="0">
                <a:solidFill>
                  <a:schemeClr val="bg1"/>
                </a:solidFill>
                <a:effectLst/>
                <a:latin typeface="Museo Sans For Dell" pitchFamily="2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>
                <a:solidFill>
                  <a:srgbClr val="0085C3"/>
                </a:solidFill>
              </a:rPr>
              <a:t>Dell Business Club 2014</a:t>
            </a:r>
            <a:endParaRPr lang="de-DE" dirty="0">
              <a:solidFill>
                <a:srgbClr val="0085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4974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7674" y="270933"/>
            <a:ext cx="8239126" cy="853560"/>
          </a:xfrm>
        </p:spPr>
        <p:txBody>
          <a:bodyPr wrap="square" anchor="t"/>
          <a:lstStyle>
            <a:lvl1pPr>
              <a:lnSpc>
                <a:spcPct val="90000"/>
              </a:lnSpc>
              <a:defRPr sz="3200" b="0">
                <a:solidFill>
                  <a:schemeClr val="bg1"/>
                </a:solidFill>
                <a:latin typeface="Museo For Dell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4975" y="1242484"/>
            <a:ext cx="8229600" cy="4754880"/>
          </a:xfrm>
        </p:spPr>
        <p:txBody>
          <a:bodyPr lIns="0" tIns="0" rIns="0" bIns="0"/>
          <a:lstStyle>
            <a:lvl1pPr>
              <a:spcBef>
                <a:spcPts val="100"/>
              </a:spcBef>
              <a:spcAft>
                <a:spcPts val="100"/>
              </a:spcAft>
              <a:defRPr sz="2000">
                <a:solidFill>
                  <a:schemeClr val="bg2"/>
                </a:solidFill>
                <a:latin typeface="Museo Sans For Dell" pitchFamily="2" charset="0"/>
              </a:defRPr>
            </a:lvl1pPr>
            <a:lvl2pPr>
              <a:spcBef>
                <a:spcPts val="100"/>
              </a:spcBef>
              <a:spcAft>
                <a:spcPts val="100"/>
              </a:spcAft>
              <a:buFont typeface="Museo Sans For Dell" pitchFamily="2" charset="0"/>
              <a:buChar char="–"/>
              <a:defRPr sz="1800">
                <a:solidFill>
                  <a:schemeClr val="bg2"/>
                </a:solidFill>
                <a:latin typeface="Museo Sans For Dell" pitchFamily="2" charset="0"/>
              </a:defRPr>
            </a:lvl2pPr>
            <a:lvl3pPr>
              <a:spcBef>
                <a:spcPts val="100"/>
              </a:spcBef>
              <a:spcAft>
                <a:spcPts val="100"/>
              </a:spcAft>
              <a:defRPr sz="1600">
                <a:solidFill>
                  <a:schemeClr val="bg2"/>
                </a:solidFill>
                <a:latin typeface="Museo Sans For Dell" pitchFamily="2" charset="0"/>
              </a:defRPr>
            </a:lvl3pPr>
            <a:lvl4pPr>
              <a:spcBef>
                <a:spcPts val="100"/>
              </a:spcBef>
              <a:spcAft>
                <a:spcPts val="100"/>
              </a:spcAft>
              <a:defRPr sz="1400" baseline="0">
                <a:solidFill>
                  <a:schemeClr val="bg2"/>
                </a:solidFill>
                <a:latin typeface="Museo Sans For Dell" pitchFamily="2" charset="0"/>
              </a:defRPr>
            </a:lvl4pPr>
            <a:lvl5pPr>
              <a:spcBef>
                <a:spcPts val="100"/>
              </a:spcBef>
              <a:spcAft>
                <a:spcPts val="100"/>
              </a:spcAft>
              <a:buClr>
                <a:schemeClr val="accent1"/>
              </a:buClr>
              <a:defRPr sz="1200">
                <a:solidFill>
                  <a:schemeClr val="bg2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cxnSp>
        <p:nvCxnSpPr>
          <p:cNvPr id="20" name="Straight Connector 19"/>
          <p:cNvCxnSpPr>
            <a:cxnSpLocks noChangeShapeType="1"/>
          </p:cNvCxnSpPr>
          <p:nvPr/>
        </p:nvCxnSpPr>
        <p:spPr bwMode="auto">
          <a:xfrm>
            <a:off x="457203" y="5943600"/>
            <a:ext cx="8207375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</p:spPr>
      </p:cxnSp>
      <p:pic>
        <p:nvPicPr>
          <p:cNvPr id="11" name="Picture 10" descr="dell_gray_logo.pn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8141019" y="6001341"/>
            <a:ext cx="573914" cy="765219"/>
          </a:xfrm>
          <a:prstGeom prst="rect">
            <a:avLst/>
          </a:prstGeom>
        </p:spPr>
      </p:pic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5149" y="6307751"/>
            <a:ext cx="1885950" cy="152400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algn="l">
              <a:defRPr lang="de-AT" sz="1100" smtClean="0">
                <a:effectLst/>
              </a:defRPr>
            </a:lvl1pPr>
          </a:lstStyle>
          <a:p>
            <a:r>
              <a:rPr lang="de-DE" dirty="0">
                <a:solidFill>
                  <a:srgbClr val="000000">
                    <a:lumMod val="60000"/>
                    <a:lumOff val="40000"/>
                  </a:srgbClr>
                </a:solidFill>
              </a:rPr>
              <a:t>Dell Business Club 2014</a:t>
            </a:r>
          </a:p>
        </p:txBody>
      </p:sp>
      <p:pic>
        <p:nvPicPr>
          <p:cNvPr id="8" name="Grafik 7"/>
          <p:cNvPicPr/>
          <p:nvPr userDrawn="1"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41267" y="6136301"/>
            <a:ext cx="3099753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227173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asic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41900" y="6356351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B46086-4347-4F14-8304-92E222E7FBC2}" type="datetime1">
              <a:rPr lang="en-US" sz="2400">
                <a:solidFill>
                  <a:srgbClr val="444444"/>
                </a:solidFill>
                <a:latin typeface="Arial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26.09.14</a:t>
            </a:fld>
            <a:endParaRPr lang="en-US" sz="2400" dirty="0">
              <a:solidFill>
                <a:srgbClr val="444444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33463" y="6356351"/>
            <a:ext cx="3886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sz="2400">
              <a:solidFill>
                <a:srgbClr val="444444"/>
              </a:solidFill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1"/>
            <a:ext cx="46513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4A136-8FE0-4D46-AAE1-F4F82D8C9017}" type="slidenum">
              <a:rPr lang="en-US" sz="2400">
                <a:solidFill>
                  <a:srgbClr val="444444"/>
                </a:solidFill>
                <a:cs typeface="Arial" pitchFamily="34" charset="0"/>
              </a:rPr>
              <a:pPr>
                <a:defRPr/>
              </a:pPr>
              <a:t>‹#›</a:t>
            </a:fld>
            <a:endParaRPr lang="en-US" sz="2400" dirty="0">
              <a:solidFill>
                <a:srgbClr val="444444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29505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ell_blue_lrg_logo.png"/>
          <p:cNvPicPr>
            <a:picLocks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06517" y="2633474"/>
            <a:ext cx="1984248" cy="1983236"/>
          </a:xfrm>
          <a:prstGeom prst="rect">
            <a:avLst/>
          </a:prstGeom>
        </p:spPr>
      </p:pic>
      <p:sp>
        <p:nvSpPr>
          <p:cNvPr id="361476" name="Title Placeholder 21"/>
          <p:cNvSpPr>
            <a:spLocks noGrp="1"/>
          </p:cNvSpPr>
          <p:nvPr>
            <p:ph type="ctrTitle"/>
          </p:nvPr>
        </p:nvSpPr>
        <p:spPr>
          <a:xfrm>
            <a:off x="455617" y="1818076"/>
            <a:ext cx="5934553" cy="1984741"/>
          </a:xfrm>
        </p:spPr>
        <p:txBody>
          <a:bodyPr anchor="b" anchorCtr="0"/>
          <a:lstStyle>
            <a:lvl1pPr algn="l">
              <a:lnSpc>
                <a:spcPts val="4000"/>
              </a:lnSpc>
              <a:defRPr sz="3600" b="0" i="0" smtClean="0">
                <a:solidFill>
                  <a:schemeClr val="bg1"/>
                </a:solidFill>
                <a:latin typeface="Museo For Dell"/>
                <a:ea typeface="Museo For Dell"/>
              </a:defRPr>
            </a:lvl1pPr>
          </a:lstStyle>
          <a:p>
            <a:r>
              <a:rPr lang="en-US" dirty="0" smtClean="0"/>
              <a:t>Click to edit Master title style</a:t>
            </a:r>
          </a:p>
        </p:txBody>
      </p:sp>
      <p:sp>
        <p:nvSpPr>
          <p:cNvPr id="361477" name="Text Placeholder 12"/>
          <p:cNvSpPr>
            <a:spLocks noGrp="1"/>
          </p:cNvSpPr>
          <p:nvPr>
            <p:ph type="subTitle" idx="1"/>
          </p:nvPr>
        </p:nvSpPr>
        <p:spPr>
          <a:xfrm>
            <a:off x="455617" y="4362112"/>
            <a:ext cx="5934553" cy="800101"/>
          </a:xfrm>
        </p:spPr>
        <p:txBody>
          <a:bodyPr lIns="0" tIns="0" rIns="0" bIns="0" anchor="t" anchorCtr="0">
            <a:normAutofit/>
          </a:bodyPr>
          <a:lstStyle>
            <a:lvl1pPr marL="0" indent="0" algn="l">
              <a:buFont typeface="Wingdings" pitchFamily="2" charset="2"/>
              <a:buNone/>
              <a:defRPr sz="2000" b="0" i="0" smtClean="0">
                <a:solidFill>
                  <a:schemeClr val="tx1"/>
                </a:solidFill>
                <a:latin typeface="+mn-lt"/>
                <a:ea typeface="Corbel" pitchFamily="34" charset="0"/>
              </a:defRPr>
            </a:lvl1pPr>
          </a:lstStyle>
          <a:p>
            <a:r>
              <a:rPr lang="en-US" dirty="0" smtClean="0"/>
              <a:t>Click to edit Master subtitle style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461170" y="1273175"/>
            <a:ext cx="8237557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61180" y="5622925"/>
            <a:ext cx="8245498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981067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7" y="279343"/>
            <a:ext cx="8246303" cy="522043"/>
          </a:xfrm>
        </p:spPr>
        <p:txBody>
          <a:bodyPr anchor="t" anchorCtr="0"/>
          <a:lstStyle>
            <a:lvl1pPr>
              <a:defRPr sz="3000" b="0">
                <a:solidFill>
                  <a:schemeClr val="bg1"/>
                </a:solidFill>
                <a:latin typeface="Museo For Del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0375" y="1333732"/>
            <a:ext cx="8246303" cy="980781"/>
          </a:xfrm>
        </p:spPr>
        <p:txBody>
          <a:bodyPr lIns="0" tIns="0" rIns="0" bIns="0"/>
          <a:lstStyle>
            <a:lvl1pPr>
              <a:spcBef>
                <a:spcPts val="1600"/>
              </a:spcBef>
              <a:defRPr sz="2200">
                <a:solidFill>
                  <a:schemeClr val="bg2"/>
                </a:solidFill>
                <a:latin typeface="+mn-lt"/>
              </a:defRPr>
            </a:lvl1pPr>
            <a:lvl2pPr>
              <a:spcBef>
                <a:spcPts val="800"/>
              </a:spcBef>
              <a:buFont typeface="Museo Sans For Dell" pitchFamily="2" charset="0"/>
              <a:buChar char="–"/>
              <a:defRPr sz="1800">
                <a:solidFill>
                  <a:schemeClr val="bg2"/>
                </a:solidFill>
                <a:latin typeface="+mn-lt"/>
              </a:defRPr>
            </a:lvl2pPr>
            <a:lvl3pPr>
              <a:spcBef>
                <a:spcPts val="800"/>
              </a:spcBef>
              <a:buFont typeface="Museo Sans For Dell" pitchFamily="2" charset="0"/>
              <a:buChar char="›"/>
              <a:defRPr sz="1600">
                <a:solidFill>
                  <a:schemeClr val="bg2"/>
                </a:solidFill>
                <a:latin typeface="+mn-lt"/>
              </a:defRPr>
            </a:lvl3pPr>
            <a:lvl4pPr>
              <a:spcBef>
                <a:spcPts val="1000"/>
              </a:spcBef>
              <a:defRPr sz="1800">
                <a:solidFill>
                  <a:schemeClr val="bg2"/>
                </a:solidFill>
                <a:latin typeface="Museo Sans For Dell" pitchFamily="2" charset="0"/>
              </a:defRPr>
            </a:lvl4pPr>
            <a:lvl5pPr>
              <a:spcBef>
                <a:spcPts val="1000"/>
              </a:spcBef>
              <a:defRPr sz="1800">
                <a:solidFill>
                  <a:schemeClr val="bg2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cxnSp>
        <p:nvCxnSpPr>
          <p:cNvPr id="29" name="Straight Connector 28"/>
          <p:cNvCxnSpPr>
            <a:cxnSpLocks noChangeShapeType="1"/>
          </p:cNvCxnSpPr>
          <p:nvPr/>
        </p:nvCxnSpPr>
        <p:spPr bwMode="auto">
          <a:xfrm>
            <a:off x="457201" y="6172200"/>
            <a:ext cx="8241527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84702416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0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4726236" y="1280162"/>
            <a:ext cx="3950370" cy="824841"/>
          </a:xfr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defRPr sz="2000" b="0">
                <a:solidFill>
                  <a:schemeClr val="tx1"/>
                </a:solidFill>
                <a:latin typeface="Museo Sans For Dell" pitchFamily="2" charset="0"/>
              </a:defRPr>
            </a:lvl1pPr>
            <a:lvl2pPr marL="574675" indent="-231775">
              <a:spcBef>
                <a:spcPts val="30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Museo Sans For Dell" pitchFamily="2" charset="0"/>
              </a:defRPr>
            </a:lvl3pPr>
            <a:lvl4pPr>
              <a:defRPr sz="1800" b="0">
                <a:solidFill>
                  <a:schemeClr val="bg2"/>
                </a:solidFill>
                <a:latin typeface="Museo Sans For Dell" pitchFamily="2" charset="0"/>
              </a:defRPr>
            </a:lvl4pPr>
            <a:lvl5pPr>
              <a:defRPr sz="1800" b="0">
                <a:solidFill>
                  <a:schemeClr val="bg2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4"/>
          </p:nvPr>
        </p:nvSpPr>
        <p:spPr>
          <a:xfrm>
            <a:off x="465269" y="1280161"/>
            <a:ext cx="3941478" cy="824841"/>
          </a:xfr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defRPr sz="2000" b="0">
                <a:solidFill>
                  <a:schemeClr val="tx1"/>
                </a:solidFill>
                <a:latin typeface="Museo Sans For Dell" pitchFamily="2" charset="0"/>
              </a:defRPr>
            </a:lvl1pPr>
            <a:lvl2pPr marL="574675" indent="-231775">
              <a:spcBef>
                <a:spcPts val="300"/>
              </a:spcBef>
              <a:spcAft>
                <a:spcPts val="0"/>
              </a:spcAft>
              <a:defRPr sz="1800" b="0">
                <a:solidFill>
                  <a:schemeClr val="bg2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defRPr sz="1600" b="0">
                <a:solidFill>
                  <a:schemeClr val="bg2"/>
                </a:solidFill>
                <a:latin typeface="Museo Sans For Dell" pitchFamily="2" charset="0"/>
              </a:defRPr>
            </a:lvl3pPr>
            <a:lvl4pPr>
              <a:defRPr sz="1800" b="0">
                <a:solidFill>
                  <a:schemeClr val="bg2"/>
                </a:solidFill>
                <a:latin typeface="Museo Sans For Dell" pitchFamily="2" charset="0"/>
              </a:defRPr>
            </a:lvl4pPr>
            <a:lvl5pPr>
              <a:defRPr sz="1800" b="0">
                <a:solidFill>
                  <a:schemeClr val="bg2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613153841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_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0375" y="1333730"/>
            <a:ext cx="3987800" cy="1008481"/>
          </a:xfrm>
        </p:spPr>
        <p:txBody>
          <a:bodyPr wrap="square" lIns="0" tIns="0" rIns="0" bIns="0">
            <a:spAutoFit/>
          </a:bodyPr>
          <a:lstStyle>
            <a:lvl1pPr>
              <a:defRPr sz="2200">
                <a:solidFill>
                  <a:schemeClr val="bg2"/>
                </a:solidFill>
                <a:latin typeface="+mn-lt"/>
              </a:defRPr>
            </a:lvl1pPr>
            <a:lvl2pPr>
              <a:defRPr sz="1800">
                <a:solidFill>
                  <a:schemeClr val="bg2"/>
                </a:solidFill>
                <a:latin typeface="+mn-lt"/>
              </a:defRPr>
            </a:lvl2pPr>
            <a:lvl3pPr>
              <a:defRPr sz="1800">
                <a:solidFill>
                  <a:schemeClr val="bg2"/>
                </a:solidFill>
                <a:latin typeface="+mn-lt"/>
              </a:defRPr>
            </a:lvl3pPr>
            <a:lvl4pPr>
              <a:defRPr sz="1800">
                <a:solidFill>
                  <a:schemeClr val="bg2"/>
                </a:solidFill>
                <a:latin typeface="Museo Sans For Dell" pitchFamily="2" charset="0"/>
              </a:defRPr>
            </a:lvl4pPr>
            <a:lvl5pPr>
              <a:defRPr sz="1800">
                <a:solidFill>
                  <a:schemeClr val="bg2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0"/>
          </p:nvPr>
        </p:nvSpPr>
        <p:spPr>
          <a:xfrm>
            <a:off x="4676778" y="1333730"/>
            <a:ext cx="4014003" cy="1008481"/>
          </a:xfrm>
        </p:spPr>
        <p:txBody>
          <a:bodyPr wrap="square" lIns="0" tIns="0" rIns="0" bIns="0">
            <a:spAutoFit/>
          </a:bodyPr>
          <a:lstStyle>
            <a:lvl1pPr>
              <a:defRPr sz="2200">
                <a:solidFill>
                  <a:schemeClr val="bg2"/>
                </a:solidFill>
                <a:latin typeface="+mn-lt"/>
              </a:defRPr>
            </a:lvl1pPr>
            <a:lvl2pPr>
              <a:defRPr sz="1800">
                <a:solidFill>
                  <a:schemeClr val="bg2"/>
                </a:solidFill>
                <a:latin typeface="+mn-lt"/>
              </a:defRPr>
            </a:lvl2pPr>
            <a:lvl3pPr>
              <a:defRPr sz="1800">
                <a:solidFill>
                  <a:schemeClr val="bg2"/>
                </a:solidFill>
                <a:latin typeface="+mn-lt"/>
              </a:defRPr>
            </a:lvl3pPr>
            <a:lvl4pPr>
              <a:defRPr sz="1800">
                <a:solidFill>
                  <a:schemeClr val="bg2"/>
                </a:solidFill>
                <a:latin typeface="Museo Sans For Dell" pitchFamily="2" charset="0"/>
              </a:defRPr>
            </a:lvl4pPr>
            <a:lvl5pPr>
              <a:defRPr sz="1800">
                <a:solidFill>
                  <a:schemeClr val="bg2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cxnSp>
        <p:nvCxnSpPr>
          <p:cNvPr id="28" name="Straight Connector 27"/>
          <p:cNvCxnSpPr>
            <a:cxnSpLocks noChangeShapeType="1"/>
          </p:cNvCxnSpPr>
          <p:nvPr/>
        </p:nvCxnSpPr>
        <p:spPr bwMode="auto">
          <a:xfrm>
            <a:off x="902473" y="6172200"/>
            <a:ext cx="8241527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</p:spPr>
      </p:cxn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60377" y="279343"/>
            <a:ext cx="8246303" cy="522043"/>
          </a:xfrm>
        </p:spPr>
        <p:txBody>
          <a:bodyPr anchor="t" anchorCtr="0"/>
          <a:lstStyle>
            <a:lvl1pPr>
              <a:defRPr sz="3000" b="0">
                <a:solidFill>
                  <a:schemeClr val="bg1"/>
                </a:solidFill>
                <a:latin typeface="Museo For Del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333126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5" y="412905"/>
            <a:ext cx="8230402" cy="960120"/>
          </a:xfrm>
        </p:spPr>
        <p:txBody>
          <a:bodyPr anchor="b" anchorCtr="0"/>
          <a:lstStyle>
            <a:lvl1pPr>
              <a:defRPr sz="3000" b="0">
                <a:solidFill>
                  <a:schemeClr val="bg1"/>
                </a:solidFill>
                <a:latin typeface="Museo For Del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cxnSp>
        <p:nvCxnSpPr>
          <p:cNvPr id="10" name="Straight Connector 9"/>
          <p:cNvCxnSpPr>
            <a:cxnSpLocks noChangeShapeType="1"/>
          </p:cNvCxnSpPr>
          <p:nvPr/>
        </p:nvCxnSpPr>
        <p:spPr bwMode="auto">
          <a:xfrm>
            <a:off x="457201" y="6172200"/>
            <a:ext cx="8241527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71995043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>
            <a:cxnSpLocks noChangeShapeType="1"/>
          </p:cNvCxnSpPr>
          <p:nvPr/>
        </p:nvCxnSpPr>
        <p:spPr bwMode="auto">
          <a:xfrm>
            <a:off x="457201" y="6172200"/>
            <a:ext cx="8241527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2039223700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609600"/>
            <a:ext cx="2743200" cy="3657600"/>
          </a:xfrm>
          <a:prstGeom prst="roundRect">
            <a:avLst>
              <a:gd name="adj" fmla="val 27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 anchor="t" anchorCtr="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/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93750" y="6388100"/>
            <a:ext cx="2806700" cy="25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4"/>
                </a:solidFill>
                <a:latin typeface="Corbe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AAAAAA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183588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Ber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609600"/>
            <a:ext cx="2743200" cy="3657600"/>
          </a:xfrm>
          <a:prstGeom prst="roundRect">
            <a:avLst>
              <a:gd name="adj" fmla="val 275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 anchor="t" anchorCtr="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/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93750" y="6388100"/>
            <a:ext cx="2806700" cy="25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4"/>
                </a:solidFill>
                <a:latin typeface="Corbe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AAAAAA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954622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609600"/>
            <a:ext cx="2743200" cy="3657600"/>
          </a:xfrm>
          <a:prstGeom prst="roundRect">
            <a:avLst>
              <a:gd name="adj" fmla="val 275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 anchor="t" anchorCtr="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/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93750" y="6388100"/>
            <a:ext cx="2806700" cy="25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4"/>
                </a:solidFill>
                <a:latin typeface="Corbe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AAAAAA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25279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609600"/>
            <a:ext cx="2743200" cy="3657600"/>
          </a:xfrm>
          <a:prstGeom prst="roundRect">
            <a:avLst>
              <a:gd name="adj" fmla="val 2752"/>
            </a:avLst>
          </a:prstGeom>
          <a:solidFill>
            <a:srgbClr val="DC5034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 anchor="t" anchorCtr="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/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93750" y="6388100"/>
            <a:ext cx="2806700" cy="25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4"/>
                </a:solidFill>
                <a:latin typeface="Corbe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AAAAAA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32865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609600"/>
            <a:ext cx="2743200" cy="3657600"/>
          </a:xfrm>
          <a:prstGeom prst="roundRect">
            <a:avLst>
              <a:gd name="adj" fmla="val 27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 anchor="t" anchorCtr="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/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93750" y="6388100"/>
            <a:ext cx="2806700" cy="25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4"/>
                </a:solidFill>
                <a:latin typeface="Corbe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AAAAAA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62628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609600"/>
            <a:ext cx="2743200" cy="3657600"/>
          </a:xfrm>
          <a:prstGeom prst="roundRect">
            <a:avLst>
              <a:gd name="adj" fmla="val 2752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 anchor="t" anchorCtr="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/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93750" y="6388100"/>
            <a:ext cx="2806700" cy="25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4"/>
                </a:solidFill>
                <a:latin typeface="Corbe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AAAAAA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81813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_Blue_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609600"/>
            <a:ext cx="2743200" cy="3657600"/>
          </a:xfrm>
          <a:prstGeom prst="roundRect">
            <a:avLst>
              <a:gd name="adj" fmla="val 275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 anchor="t" anchorCtr="0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Museo For Dell"/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1" name="Picture 10" descr="dell_white_logo_38.png">
            <a:hlinkClick r:id="" action="ppaction://noaction"/>
          </p:cNvPr>
          <p:cNvPicPr>
            <a:picLocks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284466" y="6205730"/>
            <a:ext cx="621792" cy="61772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 bwMode="black">
          <a:xfrm>
            <a:off x="5350331" y="6411913"/>
            <a:ext cx="2743200" cy="153888"/>
          </a:xfrm>
          <a:prstGeom prst="rect">
            <a:avLst/>
          </a:prstGeom>
          <a:noFill/>
        </p:spPr>
        <p:txBody>
          <a:bodyPr lIns="0" tIns="0" rIns="0" bIns="0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000" dirty="0">
                <a:solidFill>
                  <a:srgbClr val="FFFFFF"/>
                </a:solidFill>
                <a:latin typeface="Corbel" pitchFamily="34" charset="0"/>
                <a:cs typeface="Arial" charset="0"/>
              </a:rPr>
              <a:t>Global Insights Group </a:t>
            </a:r>
          </a:p>
        </p:txBody>
      </p:sp>
    </p:spTree>
    <p:extLst>
      <p:ext uri="{BB962C8B-B14F-4D97-AF65-F5344CB8AC3E}">
        <p14:creationId xmlns:p14="http://schemas.microsoft.com/office/powerpoint/2010/main" val="1842759224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10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Straight Connector 11"/>
          <p:cNvCxnSpPr>
            <a:cxnSpLocks noChangeShapeType="1"/>
          </p:cNvCxnSpPr>
          <p:nvPr userDrawn="1"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190415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and_Content_Blue_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7" y="412905"/>
            <a:ext cx="8246303" cy="960120"/>
          </a:xfrm>
        </p:spPr>
        <p:txBody>
          <a:bodyPr anchor="b" anchorCtr="0"/>
          <a:lstStyle>
            <a:lvl1pPr>
              <a:defRPr sz="3000" b="0">
                <a:solidFill>
                  <a:schemeClr val="tx2"/>
                </a:solidFill>
                <a:latin typeface="Museo For Del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0375" y="1816608"/>
            <a:ext cx="8246303" cy="1814856"/>
          </a:xfrm>
        </p:spPr>
        <p:txBody>
          <a:bodyPr lIns="0" tIns="0" rIns="0" bIns="0"/>
          <a:lstStyle>
            <a:lvl1pPr>
              <a:spcBef>
                <a:spcPts val="2000"/>
              </a:spcBef>
              <a:buClr>
                <a:schemeClr val="tx2"/>
              </a:buClr>
              <a:defRPr sz="2200">
                <a:solidFill>
                  <a:schemeClr val="tx2"/>
                </a:solidFill>
                <a:latin typeface="Corbel" pitchFamily="34" charset="0"/>
              </a:defRPr>
            </a:lvl1pPr>
            <a:lvl2pPr>
              <a:spcBef>
                <a:spcPts val="1000"/>
              </a:spcBef>
              <a:buClr>
                <a:schemeClr val="tx2"/>
              </a:buClr>
              <a:buFont typeface="Museo For Dell 300" pitchFamily="50" charset="0"/>
              <a:buChar char="–"/>
              <a:defRPr sz="1800">
                <a:solidFill>
                  <a:schemeClr val="tx2"/>
                </a:solidFill>
                <a:latin typeface="Corbel" pitchFamily="34" charset="0"/>
              </a:defRPr>
            </a:lvl2pPr>
            <a:lvl3pPr>
              <a:spcBef>
                <a:spcPts val="1000"/>
              </a:spcBef>
              <a:buClr>
                <a:schemeClr val="tx2"/>
              </a:buClr>
              <a:defRPr sz="1800">
                <a:solidFill>
                  <a:schemeClr val="tx2"/>
                </a:solidFill>
                <a:latin typeface="Corbel" pitchFamily="34" charset="0"/>
              </a:defRPr>
            </a:lvl3pPr>
            <a:lvl4pPr>
              <a:spcBef>
                <a:spcPts val="1000"/>
              </a:spcBef>
              <a:buClr>
                <a:schemeClr val="tx2"/>
              </a:buClr>
              <a:defRPr sz="1800">
                <a:solidFill>
                  <a:schemeClr val="tx2"/>
                </a:solidFill>
                <a:latin typeface="Corbel" pitchFamily="34" charset="0"/>
              </a:defRPr>
            </a:lvl4pPr>
            <a:lvl5pPr>
              <a:spcBef>
                <a:spcPts val="1000"/>
              </a:spcBef>
              <a:buClr>
                <a:schemeClr val="tx2"/>
              </a:buClr>
              <a:defRPr sz="1800">
                <a:solidFill>
                  <a:schemeClr val="tx2"/>
                </a:solidFill>
                <a:latin typeface="Corbe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1" name="Picture 10" descr="dell_white_logo_38.png">
            <a:hlinkClick r:id="" action="ppaction://noaction"/>
          </p:cNvPr>
          <p:cNvPicPr>
            <a:picLocks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8600" y="6096000"/>
            <a:ext cx="621792" cy="617729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5636872" y="6340279"/>
            <a:ext cx="33103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a-DK" sz="1200" dirty="0">
                <a:solidFill>
                  <a:srgbClr val="FFFFFF"/>
                </a:solidFill>
              </a:rPr>
              <a:t>The power to do more</a:t>
            </a:r>
            <a:endParaRPr lang="en-US" sz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922125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_Slide_Blue_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9" descr="white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92883" y="2533728"/>
            <a:ext cx="1828800" cy="1828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1476" name="Title Placeholder 21"/>
          <p:cNvSpPr>
            <a:spLocks noGrp="1"/>
          </p:cNvSpPr>
          <p:nvPr>
            <p:ph type="ctrTitle"/>
          </p:nvPr>
        </p:nvSpPr>
        <p:spPr>
          <a:xfrm>
            <a:off x="455617" y="2483888"/>
            <a:ext cx="5934553" cy="1984741"/>
          </a:xfrm>
        </p:spPr>
        <p:txBody>
          <a:bodyPr anchor="ctr" anchorCtr="0"/>
          <a:lstStyle>
            <a:lvl1pPr algn="l">
              <a:lnSpc>
                <a:spcPct val="90000"/>
              </a:lnSpc>
              <a:defRPr sz="5400" b="0" i="0" smtClean="0">
                <a:solidFill>
                  <a:schemeClr val="tx2"/>
                </a:solidFill>
                <a:latin typeface="Museo For Dell"/>
                <a:ea typeface="Museo For Dell"/>
              </a:defRPr>
            </a:lvl1pPr>
          </a:lstStyle>
          <a:p>
            <a:r>
              <a:rPr lang="en-US" dirty="0" smtClean="0"/>
              <a:t>Click to edit Master title style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461170" y="1273175"/>
            <a:ext cx="8237557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61180" y="5622925"/>
            <a:ext cx="8245498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4504" y="6400803"/>
            <a:ext cx="323849" cy="228599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algn="l">
              <a:defRPr sz="900">
                <a:solidFill>
                  <a:schemeClr val="tx2"/>
                </a:solidFill>
                <a:latin typeface="Corbe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D024609-356F-4258-A100-CD138991DF95}" type="slidenum">
              <a:rPr lang="en-US" smtClean="0">
                <a:solidFill>
                  <a:srgbClr val="FFFFFF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93750" y="6388100"/>
            <a:ext cx="2806700" cy="25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Corbe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21535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useo For Del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838201"/>
            <a:ext cx="4010025" cy="229396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>
                <a:latin typeface="Corbel" pitchFamily="34" charset="0"/>
              </a:defRPr>
            </a:lvl4pPr>
            <a:lvl5pPr>
              <a:defRPr sz="1800">
                <a:latin typeface="Corbe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14827" y="838201"/>
            <a:ext cx="4011613" cy="229396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>
                <a:latin typeface="Corbel" pitchFamily="34" charset="0"/>
              </a:defRPr>
            </a:lvl4pPr>
            <a:lvl5pPr>
              <a:defRPr sz="1800">
                <a:latin typeface="Corbe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52400" y="6535739"/>
            <a:ext cx="3276600" cy="293687"/>
          </a:xfrm>
          <a:prstGeom prst="rect">
            <a:avLst/>
          </a:prstGeom>
        </p:spPr>
        <p:txBody>
          <a:bodyPr/>
          <a:lstStyle>
            <a:lvl1pPr>
              <a:defRPr>
                <a:latin typeface="Corbe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rgbClr val="444444"/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782050" y="6373813"/>
            <a:ext cx="361950" cy="476251"/>
          </a:xfrm>
          <a:prstGeom prst="rect">
            <a:avLst/>
          </a:prstGeom>
        </p:spPr>
        <p:txBody>
          <a:bodyPr/>
          <a:lstStyle>
            <a:lvl1pPr>
              <a:defRPr>
                <a:latin typeface="Corbe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D024609-356F-4258-A100-CD138991DF95}" type="slidenum">
              <a:rPr lang="en-US" sz="1200" smtClean="0">
                <a:solidFill>
                  <a:srgbClr val="444444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dirty="0">
              <a:solidFill>
                <a:srgbClr val="444444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84766"/>
      </p:ext>
    </p:extLst>
  </p:cSld>
  <p:clrMapOvr>
    <a:masterClrMapping/>
  </p:clrMapOvr>
  <p:transition xmlns:p14="http://schemas.microsoft.com/office/powerpoint/2010/main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716888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457200" y="1781175"/>
            <a:ext cx="8248650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457200" y="5076825"/>
            <a:ext cx="8248650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 bwMode="gray">
          <a:xfrm>
            <a:off x="4" y="6362702"/>
            <a:ext cx="1000125" cy="4953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444444"/>
              </a:solidFill>
              <a:latin typeface="Trebuchet MS" pitchFamily="34" charset="0"/>
            </a:endParaRPr>
          </a:p>
        </p:txBody>
      </p:sp>
      <p:sp>
        <p:nvSpPr>
          <p:cNvPr id="7" name="Rectangle 6"/>
          <p:cNvSpPr/>
          <p:nvPr/>
        </p:nvSpPr>
        <p:spPr bwMode="hidden">
          <a:xfrm>
            <a:off x="4" y="6362702"/>
            <a:ext cx="1000125" cy="4953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444444"/>
              </a:solidFill>
              <a:latin typeface="Trebuchet MS" pitchFamily="34" charset="0"/>
            </a:endParaRPr>
          </a:p>
        </p:txBody>
      </p:sp>
      <p:sp>
        <p:nvSpPr>
          <p:cNvPr id="8" name="Rectangle 7"/>
          <p:cNvSpPr/>
          <p:nvPr/>
        </p:nvSpPr>
        <p:spPr bwMode="hidden">
          <a:xfrm>
            <a:off x="4" y="6362702"/>
            <a:ext cx="1000125" cy="4953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444444"/>
              </a:solidFill>
              <a:latin typeface="Trebuchet MS" pitchFamily="34" charset="0"/>
            </a:endParaRPr>
          </a:p>
        </p:txBody>
      </p:sp>
      <p:pic>
        <p:nvPicPr>
          <p:cNvPr id="9" name="Picture 18" descr="dell_blue_lrg_logo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">
          <a:xfrm>
            <a:off x="7265992" y="2651125"/>
            <a:ext cx="1487487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1476" name="Title Placeholder 21"/>
          <p:cNvSpPr>
            <a:spLocks noGrp="1"/>
          </p:cNvSpPr>
          <p:nvPr>
            <p:ph type="ctrTitle"/>
          </p:nvPr>
        </p:nvSpPr>
        <p:spPr>
          <a:xfrm>
            <a:off x="457200" y="2660254"/>
            <a:ext cx="5962650" cy="1025922"/>
          </a:xfrm>
        </p:spPr>
        <p:txBody>
          <a:bodyPr anchor="b"/>
          <a:lstStyle>
            <a:lvl1pPr algn="l">
              <a:lnSpc>
                <a:spcPts val="4000"/>
              </a:lnSpc>
              <a:defRPr sz="3600" b="0" i="0" smtClean="0">
                <a:solidFill>
                  <a:schemeClr val="bg1"/>
                </a:solidFill>
                <a:latin typeface="Museo For Dell" pitchFamily="2" charset="0"/>
                <a:ea typeface="Museo For Dell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361477" name="Text Placeholder 12"/>
          <p:cNvSpPr>
            <a:spLocks noGrp="1"/>
          </p:cNvSpPr>
          <p:nvPr>
            <p:ph type="subTitle" idx="1"/>
          </p:nvPr>
        </p:nvSpPr>
        <p:spPr>
          <a:xfrm>
            <a:off x="457204" y="4165393"/>
            <a:ext cx="5953125" cy="276999"/>
          </a:xfrm>
        </p:spPr>
        <p:txBody>
          <a:bodyPr/>
          <a:lstStyle>
            <a:lvl1pPr marL="0" indent="0" algn="l">
              <a:buFont typeface="Wingdings" pitchFamily="2" charset="2"/>
              <a:buNone/>
              <a:defRPr sz="2000" b="0" i="0" smtClean="0">
                <a:solidFill>
                  <a:schemeClr val="bg2"/>
                </a:solidFill>
                <a:latin typeface="Museo Sans For Dell" pitchFamily="2" charset="0"/>
                <a:ea typeface="Museo Sans For Dell" pitchFamily="2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03833039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0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Straight Connector 11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0160"/>
            <a:ext cx="8229600" cy="1261884"/>
          </a:xfr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Museo Sans For Dell" pitchFamily="2" charset="0"/>
              </a:defRPr>
            </a:lvl1pPr>
            <a:lvl2pPr marL="573088" indent="-231775"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buFont typeface="Museo Sans For Dell" pitchFamily="2" charset="0"/>
              <a:buChar char="–"/>
              <a:defRPr sz="1800">
                <a:solidFill>
                  <a:schemeClr val="tx1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600">
                <a:solidFill>
                  <a:schemeClr val="tx1"/>
                </a:solidFill>
                <a:latin typeface="Museo Sans For Dell" pitchFamily="2" charset="0"/>
              </a:defRPr>
            </a:lvl3pPr>
            <a:lvl4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400" baseline="0">
                <a:solidFill>
                  <a:schemeClr val="tx1"/>
                </a:solidFill>
                <a:latin typeface="Museo Sans For Dell" pitchFamily="2" charset="0"/>
              </a:defRPr>
            </a:lvl4pPr>
            <a:lvl5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200">
                <a:solidFill>
                  <a:schemeClr val="tx1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16649194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+Sub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0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Connector 11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438150" y="800103"/>
            <a:ext cx="8248650" cy="332399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0160"/>
            <a:ext cx="8229600" cy="1261884"/>
          </a:xfr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Museo Sans For Dell" pitchFamily="2" charset="0"/>
              </a:defRPr>
            </a:lvl1pPr>
            <a:lvl2pPr marL="573088" indent="-231775"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buFont typeface="Museo Sans For Dell" pitchFamily="2" charset="0"/>
              <a:buChar char="–"/>
              <a:defRPr sz="1800">
                <a:solidFill>
                  <a:schemeClr val="tx1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600">
                <a:solidFill>
                  <a:schemeClr val="tx1"/>
                </a:solidFill>
                <a:latin typeface="Museo Sans For Dell" pitchFamily="2" charset="0"/>
              </a:defRPr>
            </a:lvl3pPr>
            <a:lvl4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400" baseline="0">
                <a:solidFill>
                  <a:schemeClr val="tx1"/>
                </a:solidFill>
                <a:latin typeface="Museo Sans For Dell" pitchFamily="2" charset="0"/>
              </a:defRPr>
            </a:lvl4pPr>
            <a:lvl5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200">
                <a:solidFill>
                  <a:schemeClr val="tx1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14605502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_Line_Title+Sub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0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Connector 11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438150" y="1188723"/>
            <a:ext cx="8248650" cy="332399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150" y="261563"/>
            <a:ext cx="8248650" cy="44319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09928"/>
            <a:ext cx="8229600" cy="1261884"/>
          </a:xfr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Museo Sans For Dell" pitchFamily="2" charset="0"/>
              </a:defRPr>
            </a:lvl1pPr>
            <a:lvl2pPr marL="573088" indent="-231775"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buFont typeface="Museo Sans For Dell" pitchFamily="2" charset="0"/>
              <a:buChar char="–"/>
              <a:defRPr sz="1800">
                <a:solidFill>
                  <a:schemeClr val="tx1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600">
                <a:solidFill>
                  <a:schemeClr val="tx1"/>
                </a:solidFill>
                <a:latin typeface="Museo Sans For Dell" pitchFamily="2" charset="0"/>
              </a:defRPr>
            </a:lvl3pPr>
            <a:lvl4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400" baseline="0">
                <a:solidFill>
                  <a:schemeClr val="tx1"/>
                </a:solidFill>
                <a:latin typeface="Museo Sans For Dell" pitchFamily="2" charset="0"/>
              </a:defRPr>
            </a:lvl4pPr>
            <a:lvl5pPr>
              <a:spcBef>
                <a:spcPts val="300"/>
              </a:spcBef>
              <a:spcAft>
                <a:spcPts val="0"/>
              </a:spcAft>
              <a:buClr>
                <a:schemeClr val="bg1"/>
              </a:buClr>
              <a:defRPr sz="1200">
                <a:solidFill>
                  <a:schemeClr val="tx1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92808147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0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4726236" y="1280163"/>
            <a:ext cx="3950370" cy="824841"/>
          </a:xfr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defRPr sz="2000" b="0">
                <a:solidFill>
                  <a:schemeClr val="tx1"/>
                </a:solidFill>
                <a:latin typeface="Museo Sans For Dell" pitchFamily="2" charset="0"/>
              </a:defRPr>
            </a:lvl1pPr>
            <a:lvl2pPr marL="574675" indent="-231775">
              <a:spcBef>
                <a:spcPts val="30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defRPr sz="1600" b="0">
                <a:solidFill>
                  <a:schemeClr val="tx1"/>
                </a:solidFill>
                <a:latin typeface="Museo Sans For Dell" pitchFamily="2" charset="0"/>
              </a:defRPr>
            </a:lvl3pPr>
            <a:lvl4pPr>
              <a:defRPr sz="1800" b="0">
                <a:solidFill>
                  <a:schemeClr val="bg2"/>
                </a:solidFill>
                <a:latin typeface="Museo Sans For Dell" pitchFamily="2" charset="0"/>
              </a:defRPr>
            </a:lvl4pPr>
            <a:lvl5pPr>
              <a:defRPr sz="1800" b="0">
                <a:solidFill>
                  <a:schemeClr val="bg2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4"/>
          </p:nvPr>
        </p:nvSpPr>
        <p:spPr>
          <a:xfrm>
            <a:off x="465269" y="1280162"/>
            <a:ext cx="3941478" cy="824841"/>
          </a:xfr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defRPr sz="2000" b="0">
                <a:solidFill>
                  <a:schemeClr val="tx1"/>
                </a:solidFill>
                <a:latin typeface="Museo Sans For Dell" pitchFamily="2" charset="0"/>
              </a:defRPr>
            </a:lvl1pPr>
            <a:lvl2pPr marL="574675" indent="-231775">
              <a:spcBef>
                <a:spcPts val="300"/>
              </a:spcBef>
              <a:spcAft>
                <a:spcPts val="0"/>
              </a:spcAft>
              <a:defRPr sz="1800" b="0">
                <a:solidFill>
                  <a:schemeClr val="bg2"/>
                </a:solidFill>
                <a:latin typeface="Museo Sans For Dell" pitchFamily="2" charset="0"/>
              </a:defRPr>
            </a:lvl2pPr>
            <a:lvl3pPr>
              <a:spcBef>
                <a:spcPts val="300"/>
              </a:spcBef>
              <a:spcAft>
                <a:spcPts val="0"/>
              </a:spcAft>
              <a:defRPr sz="1600" b="0">
                <a:solidFill>
                  <a:schemeClr val="bg2"/>
                </a:solidFill>
                <a:latin typeface="Museo Sans For Dell" pitchFamily="2" charset="0"/>
              </a:defRPr>
            </a:lvl3pPr>
            <a:lvl4pPr>
              <a:defRPr sz="1800" b="0">
                <a:solidFill>
                  <a:schemeClr val="bg2"/>
                </a:solidFill>
                <a:latin typeface="Museo Sans For Dell" pitchFamily="2" charset="0"/>
              </a:defRPr>
            </a:lvl4pPr>
            <a:lvl5pPr>
              <a:defRPr sz="1800" b="0">
                <a:solidFill>
                  <a:schemeClr val="bg2"/>
                </a:solidFill>
                <a:latin typeface="Museo Sans For Dell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2629561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10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Straight Connector 11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639298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without_Bottom _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549676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without_Bottom _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776116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0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Straight Connector 11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0652586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_Bottom_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6805716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3657600" cy="3657600"/>
          </a:xfrm>
          <a:prstGeom prst="roundRect">
            <a:avLst>
              <a:gd name="adj" fmla="val 27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09535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3657600" cy="3657600"/>
          </a:xfrm>
          <a:prstGeom prst="roundRect">
            <a:avLst>
              <a:gd name="adj" fmla="val 275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450368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Yellow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3657600" cy="3657600"/>
          </a:xfrm>
          <a:prstGeom prst="roundRect">
            <a:avLst>
              <a:gd name="adj" fmla="val 275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73495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3657600" cy="3657600"/>
          </a:xfrm>
          <a:prstGeom prst="roundRect">
            <a:avLst>
              <a:gd name="adj" fmla="val 27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62352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Pu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3657600" cy="3657600"/>
          </a:xfrm>
          <a:prstGeom prst="roundRect">
            <a:avLst>
              <a:gd name="adj" fmla="val 2752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lIns="228600" tIns="228600" rIns="228600" bIns="228600">
            <a:normAutofit/>
          </a:bodyPr>
          <a:lstStyle>
            <a:lvl1pPr>
              <a:defRPr sz="3200" b="0">
                <a:solidFill>
                  <a:schemeClr val="tx2"/>
                </a:solidFill>
                <a:latin typeface="Museo For Dell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953948"/>
      </p:ext>
    </p:extLst>
  </p:cSld>
  <p:clrMapOvr>
    <a:masterClrMapping/>
  </p:clrMapOvr>
  <p:transition xmlns:p14="http://schemas.microsoft.com/office/powerpoint/2010/main" spd="med">
    <p:wipe dir="r"/>
  </p:transition>
  <p:hf hd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361113" y="6470649"/>
            <a:ext cx="868362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850A8A-2798-4BA1-A32A-1C056AB2E73D}" type="datetime1">
              <a:rPr lang="en-US">
                <a:solidFill>
                  <a:srgbClr val="444444"/>
                </a:solidFill>
              </a:rPr>
              <a:pPr/>
              <a:t>26.09.14</a:t>
            </a:fld>
            <a:endParaRPr lang="en-US">
              <a:solidFill>
                <a:srgbClr val="0085C3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0851" y="6470649"/>
            <a:ext cx="5737225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444444"/>
                </a:solidFill>
              </a:rPr>
              <a:t>CONFIDENTIAL   All Rights Reserved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3511" y="6472237"/>
            <a:ext cx="238125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E26EE02-519B-4640-8EEC-375C92D17AC1}" type="slidenum">
              <a:rPr lang="en-US">
                <a:solidFill>
                  <a:srgbClr val="444444"/>
                </a:solidFill>
              </a:rPr>
              <a:pPr/>
              <a:t>‹#›</a:t>
            </a:fld>
            <a:endParaRPr lang="en-US">
              <a:solidFill>
                <a:srgbClr val="0085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8505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asic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4764"/>
            <a:ext cx="8248650" cy="1409104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419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B46086-4347-4F14-8304-92E222E7FBC2}" type="datetime1">
              <a:rPr lang="en-US">
                <a:solidFill>
                  <a:srgbClr val="444444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26.09.14</a:t>
            </a:fld>
            <a:endParaRPr lang="en-US" dirty="0">
              <a:solidFill>
                <a:srgbClr val="44444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33463" y="6356352"/>
            <a:ext cx="3886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44444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2"/>
            <a:ext cx="46513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D4A136-8FE0-4D46-AAE1-F4F82D8C9017}" type="slidenum">
              <a:rPr lang="en-US">
                <a:solidFill>
                  <a:srgbClr val="444444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444444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575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0"/>
          <p:cNvCxnSpPr>
            <a:cxnSpLocks noChangeShapeType="1"/>
          </p:cNvCxnSpPr>
          <p:nvPr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Straight Connector 11"/>
          <p:cNvCxnSpPr>
            <a:cxnSpLocks noChangeShapeType="1"/>
          </p:cNvCxnSpPr>
          <p:nvPr userDrawn="1"/>
        </p:nvCxn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944134497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_Bottom_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060983"/>
      </p:ext>
    </p:extLst>
  </p:cSld>
  <p:clrMapOvr>
    <a:masterClrMapping/>
  </p:clrMapOvr>
  <p:transition xmlns:p14="http://schemas.microsoft.com/office/powerpoint/2010/main"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24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37.xml"/><Relationship Id="rId16" Type="http://schemas.openxmlformats.org/officeDocument/2006/relationships/theme" Target="../theme/theme2.xml"/><Relationship Id="rId17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2.xml"/><Relationship Id="rId6" Type="http://schemas.openxmlformats.org/officeDocument/2006/relationships/theme" Target="../theme/theme3.xml"/><Relationship Id="rId1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7.xml"/><Relationship Id="rId6" Type="http://schemas.openxmlformats.org/officeDocument/2006/relationships/theme" Target="../theme/theme4.xml"/><Relationship Id="rId1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1.xml"/><Relationship Id="rId15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63.xml"/><Relationship Id="rId17" Type="http://schemas.openxmlformats.org/officeDocument/2006/relationships/theme" Target="../theme/theme5.xml"/><Relationship Id="rId18" Type="http://schemas.openxmlformats.org/officeDocument/2006/relationships/image" Target="../media/image5.png"/><Relationship Id="rId1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77.xml"/><Relationship Id="rId15" Type="http://schemas.openxmlformats.org/officeDocument/2006/relationships/slideLayout" Target="../slideLayouts/slideLayout78.xml"/><Relationship Id="rId16" Type="http://schemas.openxmlformats.org/officeDocument/2006/relationships/slideLayout" Target="../slideLayouts/slideLayout79.xml"/><Relationship Id="rId17" Type="http://schemas.openxmlformats.org/officeDocument/2006/relationships/theme" Target="../theme/theme6.xml"/><Relationship Id="rId18" Type="http://schemas.openxmlformats.org/officeDocument/2006/relationships/image" Target="../media/image9.png"/><Relationship Id="rId1" Type="http://schemas.openxmlformats.org/officeDocument/2006/relationships/slideLayout" Target="../slideLayouts/slideLayout64.xml"/><Relationship Id="rId2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8.xml"/><Relationship Id="rId6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0.xml"/><Relationship Id="rId8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38150" y="261939"/>
            <a:ext cx="824865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title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74764"/>
            <a:ext cx="8248650" cy="105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28" name="Picture 5" descr="dell_gray_logo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8193090" y="6226175"/>
            <a:ext cx="573087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39738" y="6457951"/>
            <a:ext cx="265112" cy="119063"/>
          </a:xfrm>
          <a:prstGeom prst="rect">
            <a:avLst/>
          </a:prstGeom>
        </p:spPr>
        <p:txBody>
          <a:bodyPr lIns="0" tIns="0" rIns="0" bIns="0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85C3"/>
              </a:buClr>
              <a:defRPr/>
            </a:pPr>
            <a:fld id="{2BFCE031-3BF8-F54F-96D8-AED1301315C7}" type="slidenum">
              <a:rPr lang="en-US" sz="900" smtClean="0">
                <a:solidFill>
                  <a:srgbClr val="7F7F7F"/>
                </a:solidFill>
                <a:latin typeface="Museo Sans For Dell" charset="0"/>
              </a:rPr>
              <a:pPr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85C3"/>
                </a:buClr>
                <a:defRPr/>
              </a:pPr>
              <a:t>‹#›</a:t>
            </a:fld>
            <a:endParaRPr lang="en-US" sz="900" smtClean="0">
              <a:solidFill>
                <a:srgbClr val="7F7F7F"/>
              </a:solidFill>
              <a:latin typeface="Museo Sans For Dell" charset="0"/>
            </a:endParaRPr>
          </a:p>
        </p:txBody>
      </p:sp>
      <p:sp>
        <p:nvSpPr>
          <p:cNvPr id="16" name="TextBox 15" hidden="1"/>
          <p:cNvSpPr txBox="1"/>
          <p:nvPr/>
        </p:nvSpPr>
        <p:spPr>
          <a:xfrm>
            <a:off x="1895475" y="6454364"/>
            <a:ext cx="649288" cy="124650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fontAlgn="base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0085C3"/>
              </a:buClr>
              <a:defRPr/>
            </a:pPr>
            <a:fld id="{16C73988-8100-814B-B2AB-882569EA022B}" type="datetime1">
              <a:rPr lang="en-US" sz="900" smtClean="0">
                <a:solidFill>
                  <a:srgbClr val="7F7F7F"/>
                </a:solidFill>
                <a:latin typeface="Museo Sans For Dell" charset="0"/>
              </a:rPr>
              <a:pPr eaLnBrk="1" fontAlgn="base" hangingPunct="1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Clr>
                  <a:srgbClr val="0085C3"/>
                </a:buClr>
                <a:defRPr/>
              </a:pPr>
              <a:t>26.09.14</a:t>
            </a:fld>
            <a:endParaRPr lang="en-US" sz="900" smtClean="0">
              <a:solidFill>
                <a:srgbClr val="7F7F7F"/>
              </a:solidFill>
              <a:latin typeface="Museo Sans For Dell" charset="0"/>
            </a:endParaRPr>
          </a:p>
        </p:txBody>
      </p:sp>
      <p:sp>
        <p:nvSpPr>
          <p:cNvPr id="13" name="TextBox 12" hidden="1"/>
          <p:cNvSpPr txBox="1"/>
          <p:nvPr/>
        </p:nvSpPr>
        <p:spPr>
          <a:xfrm>
            <a:off x="1895475" y="6454364"/>
            <a:ext cx="649288" cy="124650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fontAlgn="base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0085C3"/>
              </a:buClr>
              <a:defRPr/>
            </a:pPr>
            <a:fld id="{B5EAAE28-C4EC-234C-A6D7-89EB82B3FD44}" type="datetime1">
              <a:rPr lang="en-US" sz="900" smtClean="0">
                <a:solidFill>
                  <a:srgbClr val="7F7F7F"/>
                </a:solidFill>
                <a:latin typeface="Museo Sans For Dell" charset="0"/>
              </a:rPr>
              <a:pPr eaLnBrk="1" fontAlgn="base" hangingPunct="1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Clr>
                  <a:srgbClr val="0085C3"/>
                </a:buClr>
                <a:defRPr/>
              </a:pPr>
              <a:t>26.09.14</a:t>
            </a:fld>
            <a:endParaRPr lang="en-US" sz="900" smtClean="0">
              <a:solidFill>
                <a:srgbClr val="7F7F7F"/>
              </a:solidFill>
              <a:latin typeface="Museo Sans For Dell" charset="0"/>
            </a:endParaRPr>
          </a:p>
        </p:txBody>
      </p:sp>
      <p:sp>
        <p:nvSpPr>
          <p:cNvPr id="1032" name="TextBox 8"/>
          <p:cNvSpPr txBox="1">
            <a:spLocks noChangeArrowheads="1"/>
          </p:cNvSpPr>
          <p:nvPr/>
        </p:nvSpPr>
        <p:spPr bwMode="black">
          <a:xfrm>
            <a:off x="5349875" y="6437313"/>
            <a:ext cx="274320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solidFill>
                  <a:srgbClr val="7F7F7F"/>
                </a:solidFill>
                <a:latin typeface="Museo Sans For Dell" charset="0"/>
              </a:rPr>
              <a:t>SonicWALL</a:t>
            </a:r>
          </a:p>
        </p:txBody>
      </p:sp>
      <p:sp>
        <p:nvSpPr>
          <p:cNvPr id="1033" name="TextBox 9"/>
          <p:cNvSpPr txBox="1">
            <a:spLocks noChangeArrowheads="1"/>
          </p:cNvSpPr>
          <p:nvPr/>
        </p:nvSpPr>
        <p:spPr bwMode="auto">
          <a:xfrm>
            <a:off x="752475" y="6447440"/>
            <a:ext cx="93345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85C3"/>
              </a:buClr>
            </a:pPr>
            <a:r>
              <a:rPr lang="en-US" sz="1000">
                <a:solidFill>
                  <a:srgbClr val="7F7F7F"/>
                </a:solidFill>
                <a:latin typeface="Museo Sans For Del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46503194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752" r:id="rId21"/>
    <p:sldLayoutId id="2147483754" r:id="rId22"/>
  </p:sldLayoutIdLst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useo For Dell" pitchFamily="2" charset="0"/>
          <a:ea typeface="ＭＳ Ｐゴシック" charset="0"/>
          <a:cs typeface="Museo For Dell" pitchFamily="2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useo For Dell" pitchFamily="2" charset="0"/>
          <a:ea typeface="ＭＳ Ｐゴシック" charset="0"/>
          <a:cs typeface="Museo For Dell" pitchFamily="2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useo For Dell" pitchFamily="2" charset="0"/>
          <a:ea typeface="ＭＳ Ｐゴシック" charset="0"/>
          <a:cs typeface="Museo For Dell" pitchFamily="2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useo For Dell" pitchFamily="2" charset="0"/>
          <a:ea typeface="ＭＳ Ｐゴシック" charset="0"/>
          <a:cs typeface="Museo For Dell" pitchFamily="2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useo For Dell" pitchFamily="2" charset="0"/>
          <a:ea typeface="ＭＳ Ｐゴシック" charset="0"/>
          <a:cs typeface="Museo For Dell" pitchFamily="2" charset="0"/>
        </a:defRPr>
      </a:lvl5pPr>
      <a:lvl6pPr marL="4572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6pPr>
      <a:lvl7pPr marL="9144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7pPr>
      <a:lvl8pPr marL="13716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8pPr>
      <a:lvl9pPr marL="18288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200"/>
        </a:spcBef>
        <a:spcAft>
          <a:spcPct val="0"/>
        </a:spcAft>
        <a:buClr>
          <a:schemeClr val="bg1"/>
        </a:buClr>
        <a:buFont typeface="Arial" charset="0"/>
        <a:buChar char="•"/>
        <a:defRPr sz="2000">
          <a:solidFill>
            <a:schemeClr val="tx1"/>
          </a:solidFill>
          <a:latin typeface="Museo Sans For Dell" pitchFamily="2" charset="0"/>
          <a:ea typeface="ＭＳ Ｐゴシック" charset="0"/>
          <a:cs typeface="Museo Sans For Dell" pitchFamily="2" charset="0"/>
        </a:defRPr>
      </a:lvl1pPr>
      <a:lvl2pPr marL="574675" indent="-233363" algn="l" rtl="0" eaLnBrk="0" fontAlgn="base" hangingPunct="0">
        <a:lnSpc>
          <a:spcPct val="90000"/>
        </a:lnSpc>
        <a:spcBef>
          <a:spcPts val="300"/>
        </a:spcBef>
        <a:spcAft>
          <a:spcPct val="0"/>
        </a:spcAft>
        <a:buClr>
          <a:schemeClr val="bg1"/>
        </a:buClr>
        <a:buFont typeface="Museo Sans For Dell" charset="0"/>
        <a:buChar char="–"/>
        <a:defRPr>
          <a:solidFill>
            <a:schemeClr val="tx1"/>
          </a:solidFill>
          <a:latin typeface="Museo Sans For Dell" pitchFamily="2" charset="0"/>
          <a:ea typeface="Museo Sans For Dell" pitchFamily="2" charset="0"/>
          <a:cs typeface="Museo Sans For Dell" pitchFamily="2" charset="0"/>
        </a:defRPr>
      </a:lvl2pPr>
      <a:lvl3pPr marL="909638" indent="-220663" algn="l" rtl="0" eaLnBrk="0" fontAlgn="base" hangingPunct="0">
        <a:lnSpc>
          <a:spcPct val="90000"/>
        </a:lnSpc>
        <a:spcBef>
          <a:spcPts val="300"/>
        </a:spcBef>
        <a:spcAft>
          <a:spcPct val="0"/>
        </a:spcAft>
        <a:buClr>
          <a:schemeClr val="bg1"/>
        </a:buClr>
        <a:buFont typeface="Museo Sans For Dell" charset="0"/>
        <a:buChar char="–"/>
        <a:defRPr sz="1600">
          <a:solidFill>
            <a:schemeClr val="tx1"/>
          </a:solidFill>
          <a:latin typeface="Museo Sans For Dell" pitchFamily="2" charset="0"/>
          <a:ea typeface="Museo Sans For Dell" pitchFamily="2" charset="0"/>
          <a:cs typeface="Museo Sans For Dell" pitchFamily="2" charset="0"/>
        </a:defRPr>
      </a:lvl3pPr>
      <a:lvl4pPr marL="1246188" indent="-222250" algn="l" rtl="0" eaLnBrk="0" fontAlgn="base" hangingPunct="0">
        <a:lnSpc>
          <a:spcPct val="90000"/>
        </a:lnSpc>
        <a:spcBef>
          <a:spcPts val="300"/>
        </a:spcBef>
        <a:spcAft>
          <a:spcPct val="0"/>
        </a:spcAft>
        <a:buClr>
          <a:schemeClr val="bg1"/>
        </a:buClr>
        <a:buFont typeface="Museo For Dell 300" charset="0"/>
        <a:buChar char="–"/>
        <a:defRPr sz="1400">
          <a:solidFill>
            <a:schemeClr val="tx1"/>
          </a:solidFill>
          <a:latin typeface="Museo Sans For Dell" pitchFamily="2" charset="0"/>
          <a:ea typeface="Museo Sans For Dell" pitchFamily="2" charset="0"/>
          <a:cs typeface="Museo Sans For Dell" pitchFamily="2" charset="0"/>
        </a:defRPr>
      </a:lvl4pPr>
      <a:lvl5pPr marL="1608138" indent="-236538" algn="l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chemeClr val="bg1"/>
        </a:buClr>
        <a:buFont typeface="Museo For Dell 300" charset="0"/>
        <a:buChar char="–"/>
        <a:defRPr>
          <a:solidFill>
            <a:schemeClr val="bg2"/>
          </a:solidFill>
          <a:latin typeface="Museo Sans For Dell" pitchFamily="2" charset="0"/>
          <a:ea typeface="Museo Sans For Dell" pitchFamily="2" charset="0"/>
          <a:cs typeface="Museo Sans For Dell" pitchFamily="2" charset="0"/>
        </a:defRPr>
      </a:lvl5pPr>
      <a:lvl6pPr marL="20653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6pPr>
      <a:lvl7pPr marL="25225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7pPr>
      <a:lvl8pPr marL="29797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8pPr>
      <a:lvl9pPr marL="34369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38150" y="261939"/>
            <a:ext cx="824865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74764"/>
            <a:ext cx="8248650" cy="105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pic>
        <p:nvPicPr>
          <p:cNvPr id="1028" name="Picture 5" descr="dell_gray_logo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8193090" y="6226175"/>
            <a:ext cx="573087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39738" y="6457951"/>
            <a:ext cx="265112" cy="119063"/>
          </a:xfrm>
          <a:prstGeom prst="rect">
            <a:avLst/>
          </a:prstGeom>
        </p:spPr>
        <p:txBody>
          <a:bodyPr lIns="0" tIns="0" rIns="0" bIns="0" anchor="ctr"/>
          <a:lstStyle/>
          <a:p>
            <a:pPr>
              <a:lnSpc>
                <a:spcPct val="90000"/>
              </a:lnSpc>
              <a:buClr>
                <a:srgbClr val="0085C3"/>
              </a:buClr>
              <a:defRPr/>
            </a:pPr>
            <a:fld id="{CA4C3143-7634-47D0-B966-C8712E93DAA6}" type="slidenum">
              <a:rPr lang="en-US" sz="900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lnSpc>
                  <a:spcPct val="90000"/>
                </a:lnSpc>
                <a:buClr>
                  <a:srgbClr val="0085C3"/>
                </a:buClr>
                <a:defRPr/>
              </a:pPr>
              <a:t>‹#›</a:t>
            </a:fld>
            <a:endParaRPr lang="en-US" sz="900" dirty="0" err="1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TextBox 15" hidden="1"/>
          <p:cNvSpPr txBox="1"/>
          <p:nvPr/>
        </p:nvSpPr>
        <p:spPr>
          <a:xfrm>
            <a:off x="1895475" y="6454364"/>
            <a:ext cx="649288" cy="124650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rgbClr val="0085C3"/>
              </a:buClr>
              <a:defRPr/>
            </a:pPr>
            <a:fld id="{E00CF047-7350-4707-AA1A-E56FA69586CC}" type="datetime1">
              <a:rPr lang="en-US" sz="900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lnSpc>
                  <a:spcPct val="90000"/>
                </a:lnSpc>
                <a:spcBef>
                  <a:spcPts val="600"/>
                </a:spcBef>
                <a:buClr>
                  <a:srgbClr val="0085C3"/>
                </a:buClr>
                <a:defRPr/>
              </a:pPr>
              <a:t>26.09.14</a:t>
            </a:fld>
            <a:endParaRPr lang="en-US" sz="900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3" name="TextBox 12" hidden="1"/>
          <p:cNvSpPr txBox="1"/>
          <p:nvPr/>
        </p:nvSpPr>
        <p:spPr>
          <a:xfrm>
            <a:off x="1895475" y="6454364"/>
            <a:ext cx="649288" cy="124650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rgbClr val="0085C3"/>
              </a:buClr>
              <a:defRPr/>
            </a:pPr>
            <a:fld id="{E00CF047-7350-4707-AA1A-E56FA69586CC}" type="datetime1">
              <a:rPr lang="en-US" sz="900">
                <a:solidFill>
                  <a:srgbClr val="000000">
                    <a:lumMod val="50000"/>
                    <a:lumOff val="50000"/>
                  </a:srgbClr>
                </a:solidFill>
              </a:rPr>
              <a:pPr>
                <a:lnSpc>
                  <a:spcPct val="90000"/>
                </a:lnSpc>
                <a:spcBef>
                  <a:spcPts val="600"/>
                </a:spcBef>
                <a:buClr>
                  <a:srgbClr val="0085C3"/>
                </a:buClr>
                <a:defRPr/>
              </a:pPr>
              <a:t>26.09.14</a:t>
            </a:fld>
            <a:endParaRPr lang="en-US" sz="900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9" name="TextBox 8"/>
          <p:cNvSpPr txBox="1"/>
          <p:nvPr/>
        </p:nvSpPr>
        <p:spPr bwMode="black">
          <a:xfrm>
            <a:off x="5349875" y="6437313"/>
            <a:ext cx="2743200" cy="153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>
              <a:defRPr/>
            </a:pPr>
            <a:r>
              <a:rPr lang="en-US" sz="1000" dirty="0">
                <a:solidFill>
                  <a:srgbClr val="000000">
                    <a:lumMod val="50000"/>
                    <a:lumOff val="50000"/>
                  </a:srgbClr>
                </a:solidFill>
              </a:rPr>
              <a:t>SonicWALL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2475" y="6447440"/>
            <a:ext cx="933450" cy="13849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>
              <a:lnSpc>
                <a:spcPct val="90000"/>
              </a:lnSpc>
              <a:buClr>
                <a:srgbClr val="0085C3"/>
              </a:buClr>
              <a:defRPr/>
            </a:pPr>
            <a:r>
              <a:rPr lang="en-US" sz="1000" dirty="0">
                <a:solidFill>
                  <a:srgbClr val="000000">
                    <a:lumMod val="50000"/>
                    <a:lumOff val="50000"/>
                  </a:srgbClr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31325219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8" r:id="rId15"/>
  </p:sldLayoutIdLst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useo For Dell" pitchFamily="2" charset="0"/>
          <a:ea typeface="Museo For Dell" pitchFamily="2" charset="0"/>
          <a:cs typeface="Museo For Dell" pitchFamily="2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useo For Dell" pitchFamily="2" charset="0"/>
          <a:ea typeface="Museo For Dell" pitchFamily="2" charset="0"/>
          <a:cs typeface="Museo For Dell" pitchFamily="2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useo For Dell" pitchFamily="2" charset="0"/>
          <a:ea typeface="Museo For Dell" pitchFamily="2" charset="0"/>
          <a:cs typeface="Museo For Dell" pitchFamily="2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useo For Dell" pitchFamily="2" charset="0"/>
          <a:ea typeface="Museo For Dell" pitchFamily="2" charset="0"/>
          <a:cs typeface="Museo For Dell" pitchFamily="2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useo For Dell" pitchFamily="2" charset="0"/>
          <a:ea typeface="Museo For Dell" pitchFamily="2" charset="0"/>
          <a:cs typeface="Museo For Dell" pitchFamily="2" charset="0"/>
        </a:defRPr>
      </a:lvl5pPr>
      <a:lvl6pPr marL="4572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6pPr>
      <a:lvl7pPr marL="9144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7pPr>
      <a:lvl8pPr marL="13716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8pPr>
      <a:lvl9pPr marL="18288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200"/>
        </a:spcBef>
        <a:spcAft>
          <a:spcPct val="0"/>
        </a:spcAft>
        <a:buClr>
          <a:schemeClr val="bg1"/>
        </a:buClr>
        <a:buFont typeface="Arial" pitchFamily="34" charset="0"/>
        <a:buChar char="•"/>
        <a:defRPr sz="2000">
          <a:solidFill>
            <a:schemeClr val="tx1"/>
          </a:solidFill>
          <a:latin typeface="Museo Sans For Dell" pitchFamily="2" charset="0"/>
          <a:ea typeface="Museo Sans For Dell" pitchFamily="2" charset="0"/>
          <a:cs typeface="Museo Sans For Dell" pitchFamily="2" charset="0"/>
        </a:defRPr>
      </a:lvl1pPr>
      <a:lvl2pPr marL="574675" indent="-233363" algn="l" rtl="0" eaLnBrk="1" fontAlgn="base" hangingPunct="1">
        <a:lnSpc>
          <a:spcPct val="90000"/>
        </a:lnSpc>
        <a:spcBef>
          <a:spcPts val="300"/>
        </a:spcBef>
        <a:spcAft>
          <a:spcPct val="0"/>
        </a:spcAft>
        <a:buClr>
          <a:schemeClr val="bg1"/>
        </a:buClr>
        <a:buFont typeface="Museo Sans For Dell" pitchFamily="2" charset="0"/>
        <a:buChar char="–"/>
        <a:defRPr>
          <a:solidFill>
            <a:schemeClr val="tx1"/>
          </a:solidFill>
          <a:latin typeface="Museo Sans For Dell" pitchFamily="2" charset="0"/>
          <a:ea typeface="Museo Sans For Dell" pitchFamily="2" charset="0"/>
          <a:cs typeface="Museo Sans For Dell" pitchFamily="2" charset="0"/>
        </a:defRPr>
      </a:lvl2pPr>
      <a:lvl3pPr marL="909638" indent="-220663" algn="l" rtl="0" eaLnBrk="1" fontAlgn="base" hangingPunct="1">
        <a:lnSpc>
          <a:spcPct val="90000"/>
        </a:lnSpc>
        <a:spcBef>
          <a:spcPts val="300"/>
        </a:spcBef>
        <a:spcAft>
          <a:spcPct val="0"/>
        </a:spcAft>
        <a:buClr>
          <a:schemeClr val="bg1"/>
        </a:buClr>
        <a:buFont typeface="Museo Sans For Dell" pitchFamily="2" charset="0"/>
        <a:buChar char="–"/>
        <a:defRPr sz="1600">
          <a:solidFill>
            <a:schemeClr val="tx1"/>
          </a:solidFill>
          <a:latin typeface="Museo Sans For Dell" pitchFamily="2" charset="0"/>
          <a:ea typeface="Museo Sans For Dell" pitchFamily="2" charset="0"/>
          <a:cs typeface="Museo Sans For Dell" pitchFamily="2" charset="0"/>
        </a:defRPr>
      </a:lvl3pPr>
      <a:lvl4pPr marL="1246188" indent="-222250" algn="l" rtl="0" eaLnBrk="1" fontAlgn="base" hangingPunct="1">
        <a:lnSpc>
          <a:spcPct val="90000"/>
        </a:lnSpc>
        <a:spcBef>
          <a:spcPts val="300"/>
        </a:spcBef>
        <a:spcAft>
          <a:spcPct val="0"/>
        </a:spcAft>
        <a:buClr>
          <a:schemeClr val="bg1"/>
        </a:buClr>
        <a:buFont typeface="Museo For Dell 300"/>
        <a:buChar char="–"/>
        <a:defRPr sz="1400">
          <a:solidFill>
            <a:schemeClr val="tx1"/>
          </a:solidFill>
          <a:latin typeface="Museo Sans For Dell" pitchFamily="2" charset="0"/>
          <a:ea typeface="Museo Sans For Dell" pitchFamily="2" charset="0"/>
          <a:cs typeface="Museo Sans For Dell" pitchFamily="2" charset="0"/>
        </a:defRPr>
      </a:lvl4pPr>
      <a:lvl5pPr marL="1608138" indent="-236538" algn="l" rtl="0" eaLnBrk="1" fontAlgn="base" hangingPunct="1">
        <a:lnSpc>
          <a:spcPct val="90000"/>
        </a:lnSpc>
        <a:spcBef>
          <a:spcPts val="800"/>
        </a:spcBef>
        <a:spcAft>
          <a:spcPct val="0"/>
        </a:spcAft>
        <a:buClr>
          <a:schemeClr val="bg1"/>
        </a:buClr>
        <a:buFont typeface="Museo For Dell 300"/>
        <a:buChar char="–"/>
        <a:defRPr>
          <a:solidFill>
            <a:schemeClr val="bg2"/>
          </a:solidFill>
          <a:latin typeface="Museo Sans For Dell" pitchFamily="2" charset="0"/>
          <a:ea typeface="Museo Sans For Dell" pitchFamily="2" charset="0"/>
          <a:cs typeface="Museo Sans For Dell" pitchFamily="2" charset="0"/>
        </a:defRPr>
      </a:lvl5pPr>
      <a:lvl6pPr marL="20653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6pPr>
      <a:lvl7pPr marL="25225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7pPr>
      <a:lvl8pPr marL="29797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8pPr>
      <a:lvl9pPr marL="34369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261563"/>
            <a:ext cx="8229600" cy="850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02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80160"/>
            <a:ext cx="8229600" cy="475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2"/>
            <a:endParaRPr lang="en-US" dirty="0" smtClean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7790" y="6510003"/>
            <a:ext cx="1885950" cy="152400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algn="l">
              <a:defRPr sz="1000">
                <a:solidFill>
                  <a:schemeClr val="bg2">
                    <a:lumMod val="60000"/>
                    <a:lumOff val="40000"/>
                  </a:schemeClr>
                </a:solidFill>
                <a:latin typeface="Museo Sans For Dell" pitchFamily="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>
                    <a:lumMod val="60000"/>
                    <a:lumOff val="40000"/>
                  </a:srgbClr>
                </a:solidFill>
              </a:rPr>
              <a:t>Dell Solutions Tour </a:t>
            </a:r>
            <a:endParaRPr lang="en-US" dirty="0">
              <a:solidFill>
                <a:srgbClr val="000000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0942" y="6512159"/>
            <a:ext cx="260349" cy="152399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algn="l">
              <a:defRPr sz="900">
                <a:solidFill>
                  <a:schemeClr val="bg2">
                    <a:lumMod val="60000"/>
                    <a:lumOff val="40000"/>
                  </a:schemeClr>
                </a:solidFill>
                <a:latin typeface="Museo Sans For Dell" pitchFamily="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D5246C-868F-410A-AE52-FE248EDADC46}" type="slidenum">
              <a:rPr lang="en-US" smtClean="0">
                <a:solidFill>
                  <a:srgbClr val="000000">
                    <a:lumMod val="60000"/>
                    <a:lumOff val="4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37181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</p:sldLayoutIdLst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0" cap="none" baseline="0">
          <a:solidFill>
            <a:schemeClr val="bg1"/>
          </a:solidFill>
          <a:latin typeface="Museo For Dell" pitchFamily="2" charset="0"/>
          <a:ea typeface="Museo For Dell" pitchFamily="2" charset="0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itchFamily="34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itchFamily="34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itchFamily="34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itchFamily="34" charset="0"/>
        </a:defRPr>
      </a:lvl5pPr>
      <a:lvl6pPr marL="4572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6pPr>
      <a:lvl7pPr marL="9144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7pPr>
      <a:lvl8pPr marL="13716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8pPr>
      <a:lvl9pPr marL="18288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"/>
        </a:spcBef>
        <a:spcAft>
          <a:spcPts val="100"/>
        </a:spcAft>
        <a:buClr>
          <a:schemeClr val="bg1"/>
        </a:buClr>
        <a:buFont typeface="Arial" pitchFamily="34" charset="0"/>
        <a:buChar char="•"/>
        <a:defRPr sz="2000">
          <a:solidFill>
            <a:schemeClr val="bg2"/>
          </a:solidFill>
          <a:latin typeface="Museo Sans For Dell" pitchFamily="2" charset="0"/>
          <a:ea typeface="Museo Sans For Dell" pitchFamily="2" charset="0"/>
          <a:cs typeface="+mn-cs"/>
        </a:defRPr>
      </a:lvl1pPr>
      <a:lvl2pPr marL="574675" indent="-223838" algn="l" rtl="0" eaLnBrk="1" fontAlgn="base" hangingPunct="1">
        <a:lnSpc>
          <a:spcPct val="90000"/>
        </a:lnSpc>
        <a:spcBef>
          <a:spcPts val="100"/>
        </a:spcBef>
        <a:spcAft>
          <a:spcPts val="100"/>
        </a:spcAft>
        <a:buClr>
          <a:schemeClr val="bg1"/>
        </a:buClr>
        <a:buFont typeface="Museo Sans For Dell" pitchFamily="2" charset="0"/>
        <a:buChar char="–"/>
        <a:defRPr sz="1800" baseline="0">
          <a:solidFill>
            <a:schemeClr val="bg2"/>
          </a:solidFill>
          <a:latin typeface="Museo Sans For Dell" pitchFamily="2" charset="0"/>
          <a:ea typeface="Museo Sans For Dell" pitchFamily="2" charset="0"/>
        </a:defRPr>
      </a:lvl2pPr>
      <a:lvl3pPr marL="909638" indent="-220663" algn="l" rtl="0" eaLnBrk="1" fontAlgn="base" hangingPunct="1">
        <a:lnSpc>
          <a:spcPct val="90000"/>
        </a:lnSpc>
        <a:spcBef>
          <a:spcPts val="100"/>
        </a:spcBef>
        <a:spcAft>
          <a:spcPts val="100"/>
        </a:spcAft>
        <a:buClr>
          <a:schemeClr val="bg1"/>
        </a:buClr>
        <a:buFont typeface="Museo Sans For Dell" pitchFamily="2" charset="0"/>
        <a:buChar char="›"/>
        <a:defRPr sz="1600" baseline="0">
          <a:solidFill>
            <a:schemeClr val="bg2"/>
          </a:solidFill>
          <a:latin typeface="Museo Sans For Dell" pitchFamily="2" charset="0"/>
          <a:ea typeface="Museo Sans For Dell" pitchFamily="2" charset="0"/>
        </a:defRPr>
      </a:lvl3pPr>
      <a:lvl4pPr marL="1246188" indent="-222250" algn="l" rtl="0" eaLnBrk="1" fontAlgn="base" hangingPunct="1">
        <a:lnSpc>
          <a:spcPct val="90000"/>
        </a:lnSpc>
        <a:spcBef>
          <a:spcPts val="100"/>
        </a:spcBef>
        <a:spcAft>
          <a:spcPts val="100"/>
        </a:spcAft>
        <a:buClr>
          <a:schemeClr val="bg1"/>
        </a:buClr>
        <a:buFont typeface="Museo For Dell 300" pitchFamily="50" charset="0"/>
        <a:buChar char="–"/>
        <a:defRPr sz="1400">
          <a:solidFill>
            <a:schemeClr val="bg2"/>
          </a:solidFill>
          <a:latin typeface="Museo Sans For Dell" pitchFamily="2" charset="0"/>
          <a:ea typeface="Museo Sans For Dell" pitchFamily="2" charset="0"/>
        </a:defRPr>
      </a:lvl4pPr>
      <a:lvl5pPr marL="1608138" indent="-236538" algn="l" rtl="0" eaLnBrk="1" fontAlgn="base" hangingPunct="1">
        <a:lnSpc>
          <a:spcPct val="90000"/>
        </a:lnSpc>
        <a:spcBef>
          <a:spcPts val="800"/>
        </a:spcBef>
        <a:spcAft>
          <a:spcPct val="0"/>
        </a:spcAft>
        <a:buClr>
          <a:schemeClr val="bg1"/>
        </a:buClr>
        <a:buFont typeface="Museo For Dell 300" pitchFamily="50" charset="0"/>
        <a:buChar char="–"/>
        <a:defRPr sz="1800">
          <a:solidFill>
            <a:schemeClr val="bg2"/>
          </a:solidFill>
          <a:latin typeface="Museo Sans For Dell" pitchFamily="2" charset="0"/>
          <a:ea typeface="Museo Sans For Dell" pitchFamily="2" charset="0"/>
        </a:defRPr>
      </a:lvl5pPr>
      <a:lvl6pPr marL="20653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6pPr>
      <a:lvl7pPr marL="25225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7pPr>
      <a:lvl8pPr marL="29797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8pPr>
      <a:lvl9pPr marL="34369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261563"/>
            <a:ext cx="8229600" cy="850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02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80160"/>
            <a:ext cx="8229600" cy="475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2"/>
            <a:endParaRPr lang="en-US" dirty="0" smtClean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7790" y="6510003"/>
            <a:ext cx="1885950" cy="152400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algn="l">
              <a:defRPr sz="1000">
                <a:solidFill>
                  <a:schemeClr val="bg2">
                    <a:lumMod val="60000"/>
                    <a:lumOff val="40000"/>
                  </a:schemeClr>
                </a:solidFill>
                <a:latin typeface="Museo Sans For Dell" pitchFamily="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>
                    <a:lumMod val="60000"/>
                    <a:lumOff val="40000"/>
                  </a:srgbClr>
                </a:solidFill>
              </a:rPr>
              <a:t>Dell Solutions Tour </a:t>
            </a:r>
            <a:endParaRPr lang="en-US" dirty="0">
              <a:solidFill>
                <a:srgbClr val="000000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0940" y="6512158"/>
            <a:ext cx="260349" cy="152399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algn="l">
              <a:defRPr sz="900">
                <a:solidFill>
                  <a:schemeClr val="bg2">
                    <a:lumMod val="60000"/>
                    <a:lumOff val="40000"/>
                  </a:schemeClr>
                </a:solidFill>
                <a:latin typeface="Museo Sans For Dell" pitchFamily="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D5246C-868F-410A-AE52-FE248EDADC46}" type="slidenum">
              <a:rPr lang="en-US" smtClean="0">
                <a:solidFill>
                  <a:srgbClr val="000000">
                    <a:lumMod val="60000"/>
                    <a:lumOff val="4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05662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</p:sldLayoutIdLst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0" cap="none" baseline="0">
          <a:solidFill>
            <a:schemeClr val="bg1"/>
          </a:solidFill>
          <a:latin typeface="Museo For Dell" pitchFamily="2" charset="0"/>
          <a:ea typeface="Museo For Dell" pitchFamily="2" charset="0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itchFamily="34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itchFamily="34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itchFamily="34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itchFamily="34" charset="0"/>
        </a:defRPr>
      </a:lvl5pPr>
      <a:lvl6pPr marL="4572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6pPr>
      <a:lvl7pPr marL="9144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7pPr>
      <a:lvl8pPr marL="13716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8pPr>
      <a:lvl9pPr marL="18288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"/>
        </a:spcBef>
        <a:spcAft>
          <a:spcPts val="100"/>
        </a:spcAft>
        <a:buClr>
          <a:schemeClr val="bg1"/>
        </a:buClr>
        <a:buFont typeface="Arial" pitchFamily="34" charset="0"/>
        <a:buChar char="•"/>
        <a:defRPr sz="2000">
          <a:solidFill>
            <a:schemeClr val="bg2"/>
          </a:solidFill>
          <a:latin typeface="Museo Sans For Dell" pitchFamily="2" charset="0"/>
          <a:ea typeface="Museo Sans For Dell" pitchFamily="2" charset="0"/>
          <a:cs typeface="+mn-cs"/>
        </a:defRPr>
      </a:lvl1pPr>
      <a:lvl2pPr marL="574675" indent="-223838" algn="l" rtl="0" eaLnBrk="1" fontAlgn="base" hangingPunct="1">
        <a:lnSpc>
          <a:spcPct val="90000"/>
        </a:lnSpc>
        <a:spcBef>
          <a:spcPts val="100"/>
        </a:spcBef>
        <a:spcAft>
          <a:spcPts val="100"/>
        </a:spcAft>
        <a:buClr>
          <a:schemeClr val="bg1"/>
        </a:buClr>
        <a:buFont typeface="Museo Sans For Dell" pitchFamily="2" charset="0"/>
        <a:buChar char="–"/>
        <a:defRPr sz="1800" baseline="0">
          <a:solidFill>
            <a:schemeClr val="bg2"/>
          </a:solidFill>
          <a:latin typeface="Museo Sans For Dell" pitchFamily="2" charset="0"/>
          <a:ea typeface="Museo Sans For Dell" pitchFamily="2" charset="0"/>
        </a:defRPr>
      </a:lvl2pPr>
      <a:lvl3pPr marL="909638" indent="-220663" algn="l" rtl="0" eaLnBrk="1" fontAlgn="base" hangingPunct="1">
        <a:lnSpc>
          <a:spcPct val="90000"/>
        </a:lnSpc>
        <a:spcBef>
          <a:spcPts val="100"/>
        </a:spcBef>
        <a:spcAft>
          <a:spcPts val="100"/>
        </a:spcAft>
        <a:buClr>
          <a:schemeClr val="bg1"/>
        </a:buClr>
        <a:buFont typeface="Museo Sans For Dell" pitchFamily="2" charset="0"/>
        <a:buChar char="›"/>
        <a:defRPr sz="1600" baseline="0">
          <a:solidFill>
            <a:schemeClr val="bg2"/>
          </a:solidFill>
          <a:latin typeface="Museo Sans For Dell" pitchFamily="2" charset="0"/>
          <a:ea typeface="Museo Sans For Dell" pitchFamily="2" charset="0"/>
        </a:defRPr>
      </a:lvl3pPr>
      <a:lvl4pPr marL="1246188" indent="-222250" algn="l" rtl="0" eaLnBrk="1" fontAlgn="base" hangingPunct="1">
        <a:lnSpc>
          <a:spcPct val="90000"/>
        </a:lnSpc>
        <a:spcBef>
          <a:spcPts val="100"/>
        </a:spcBef>
        <a:spcAft>
          <a:spcPts val="100"/>
        </a:spcAft>
        <a:buClr>
          <a:schemeClr val="bg1"/>
        </a:buClr>
        <a:buFont typeface="Museo For Dell 300" pitchFamily="50" charset="0"/>
        <a:buChar char="–"/>
        <a:defRPr sz="1400">
          <a:solidFill>
            <a:schemeClr val="bg2"/>
          </a:solidFill>
          <a:latin typeface="Museo Sans For Dell" pitchFamily="2" charset="0"/>
          <a:ea typeface="Museo Sans For Dell" pitchFamily="2" charset="0"/>
        </a:defRPr>
      </a:lvl4pPr>
      <a:lvl5pPr marL="1608138" indent="-236538" algn="l" rtl="0" eaLnBrk="1" fontAlgn="base" hangingPunct="1">
        <a:lnSpc>
          <a:spcPct val="90000"/>
        </a:lnSpc>
        <a:spcBef>
          <a:spcPts val="800"/>
        </a:spcBef>
        <a:spcAft>
          <a:spcPct val="0"/>
        </a:spcAft>
        <a:buClr>
          <a:schemeClr val="bg1"/>
        </a:buClr>
        <a:buFont typeface="Museo For Dell 300" pitchFamily="50" charset="0"/>
        <a:buChar char="–"/>
        <a:defRPr sz="1800">
          <a:solidFill>
            <a:schemeClr val="bg2"/>
          </a:solidFill>
          <a:latin typeface="Museo Sans For Dell" pitchFamily="2" charset="0"/>
          <a:ea typeface="Museo Sans For Dell" pitchFamily="2" charset="0"/>
        </a:defRPr>
      </a:lvl5pPr>
      <a:lvl6pPr marL="20653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6pPr>
      <a:lvl7pPr marL="25225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7pPr>
      <a:lvl8pPr marL="29797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8pPr>
      <a:lvl9pPr marL="34369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Placeholder 21"/>
          <p:cNvSpPr>
            <a:spLocks noGrp="1"/>
          </p:cNvSpPr>
          <p:nvPr>
            <p:ph type="title"/>
          </p:nvPr>
        </p:nvSpPr>
        <p:spPr bwMode="auto">
          <a:xfrm>
            <a:off x="460328" y="414528"/>
            <a:ext cx="8234339" cy="96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</a:t>
            </a:r>
          </a:p>
        </p:txBody>
      </p:sp>
      <p:sp>
        <p:nvSpPr>
          <p:cNvPr id="102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60375" y="1813043"/>
            <a:ext cx="8238352" cy="980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6" name="Picture 4" descr="C:\Users\Emi\Desktop\Today\DELL 4x3 PPT\elements 12-9\Dell Logo_Blue.png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15" y="6236104"/>
            <a:ext cx="470559" cy="46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5636872" y="6340279"/>
            <a:ext cx="33103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a-DK" sz="1200" dirty="0">
                <a:solidFill>
                  <a:srgbClr val="0085C3"/>
                </a:solidFill>
              </a:rPr>
              <a:t>The power to do more</a:t>
            </a:r>
            <a:endParaRPr lang="en-US" sz="1200" dirty="0">
              <a:solidFill>
                <a:srgbClr val="0085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67759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0" cap="none" baseline="0">
          <a:solidFill>
            <a:schemeClr val="bg1"/>
          </a:solidFill>
          <a:latin typeface="Museo For Dell"/>
          <a:ea typeface="Museo For Dell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itchFamily="34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itchFamily="34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itchFamily="34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 Black" pitchFamily="34" charset="0"/>
        </a:defRPr>
      </a:lvl5pPr>
      <a:lvl6pPr marL="4572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6pPr>
      <a:lvl7pPr marL="9144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7pPr>
      <a:lvl8pPr marL="13716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8pPr>
      <a:lvl9pPr marL="18288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600"/>
        </a:spcBef>
        <a:spcAft>
          <a:spcPct val="0"/>
        </a:spcAft>
        <a:buClr>
          <a:schemeClr val="bg1"/>
        </a:buClr>
        <a:buFont typeface="Arial" pitchFamily="34" charset="0"/>
        <a:buChar char="•"/>
        <a:defRPr sz="2200">
          <a:solidFill>
            <a:schemeClr val="bg2"/>
          </a:solidFill>
          <a:latin typeface="+mn-lt"/>
          <a:ea typeface="Corbel" pitchFamily="34" charset="0"/>
          <a:cs typeface="+mn-cs"/>
        </a:defRPr>
      </a:lvl1pPr>
      <a:lvl2pPr marL="574675" indent="-223838" algn="l" rtl="0" eaLnBrk="1" fontAlgn="base" hangingPunct="1">
        <a:lnSpc>
          <a:spcPct val="90000"/>
        </a:lnSpc>
        <a:spcBef>
          <a:spcPts val="800"/>
        </a:spcBef>
        <a:spcAft>
          <a:spcPct val="0"/>
        </a:spcAft>
        <a:buClr>
          <a:schemeClr val="bg1"/>
        </a:buClr>
        <a:buFont typeface="Museo Sans For Dell" pitchFamily="2" charset="0"/>
        <a:buChar char="–"/>
        <a:defRPr sz="1800" baseline="0">
          <a:solidFill>
            <a:schemeClr val="bg2"/>
          </a:solidFill>
          <a:latin typeface="+mn-lt"/>
          <a:ea typeface="Corbel" pitchFamily="34" charset="0"/>
        </a:defRPr>
      </a:lvl2pPr>
      <a:lvl3pPr marL="909638" indent="-220663" algn="l" rtl="0" eaLnBrk="1" fontAlgn="base" hangingPunct="1">
        <a:lnSpc>
          <a:spcPct val="90000"/>
        </a:lnSpc>
        <a:spcBef>
          <a:spcPts val="800"/>
        </a:spcBef>
        <a:spcAft>
          <a:spcPct val="0"/>
        </a:spcAft>
        <a:buClr>
          <a:schemeClr val="bg1"/>
        </a:buClr>
        <a:buFont typeface="Museo Sans For Dell" pitchFamily="2" charset="0"/>
        <a:buChar char="›"/>
        <a:defRPr sz="1600">
          <a:solidFill>
            <a:schemeClr val="bg2"/>
          </a:solidFill>
          <a:latin typeface="+mn-lt"/>
          <a:ea typeface="Corbel" pitchFamily="34" charset="0"/>
        </a:defRPr>
      </a:lvl3pPr>
      <a:lvl4pPr marL="1246188" indent="-222250" algn="l" rtl="0" eaLnBrk="1" fontAlgn="base" hangingPunct="1">
        <a:lnSpc>
          <a:spcPct val="90000"/>
        </a:lnSpc>
        <a:spcBef>
          <a:spcPts val="800"/>
        </a:spcBef>
        <a:spcAft>
          <a:spcPct val="0"/>
        </a:spcAft>
        <a:buClr>
          <a:schemeClr val="bg1"/>
        </a:buClr>
        <a:buFont typeface="Museo For Dell 300" pitchFamily="50" charset="0"/>
        <a:buChar char="–"/>
        <a:defRPr sz="1800">
          <a:solidFill>
            <a:schemeClr val="bg2"/>
          </a:solidFill>
          <a:latin typeface="Museo Sans For Dell" pitchFamily="2" charset="0"/>
          <a:ea typeface="Museo Sans For Dell" pitchFamily="2" charset="0"/>
        </a:defRPr>
      </a:lvl4pPr>
      <a:lvl5pPr marL="1608138" indent="-236538" algn="l" rtl="0" eaLnBrk="1" fontAlgn="base" hangingPunct="1">
        <a:lnSpc>
          <a:spcPct val="90000"/>
        </a:lnSpc>
        <a:spcBef>
          <a:spcPts val="800"/>
        </a:spcBef>
        <a:spcAft>
          <a:spcPct val="0"/>
        </a:spcAft>
        <a:buClr>
          <a:schemeClr val="bg1"/>
        </a:buClr>
        <a:buFont typeface="Museo For Dell 300" pitchFamily="50" charset="0"/>
        <a:buChar char="–"/>
        <a:defRPr sz="1800">
          <a:solidFill>
            <a:schemeClr val="bg2"/>
          </a:solidFill>
          <a:latin typeface="Museo Sans For Dell" pitchFamily="2" charset="0"/>
          <a:ea typeface="Museo Sans For Dell" pitchFamily="2" charset="0"/>
        </a:defRPr>
      </a:lvl5pPr>
      <a:lvl6pPr marL="20653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6pPr>
      <a:lvl7pPr marL="25225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7pPr>
      <a:lvl8pPr marL="29797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8pPr>
      <a:lvl9pPr marL="34369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38150" y="261939"/>
            <a:ext cx="824865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74764"/>
            <a:ext cx="8248650" cy="105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pic>
        <p:nvPicPr>
          <p:cNvPr id="1028" name="Picture 5" descr="dell_gray_logo.png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">
          <a:xfrm>
            <a:off x="8193092" y="6226175"/>
            <a:ext cx="573087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TextBox 13"/>
          <p:cNvSpPr txBox="1">
            <a:spLocks noChangeArrowheads="1"/>
          </p:cNvSpPr>
          <p:nvPr/>
        </p:nvSpPr>
        <p:spPr bwMode="auto">
          <a:xfrm>
            <a:off x="439738" y="6457953"/>
            <a:ext cx="265112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85C3"/>
              </a:buClr>
            </a:pPr>
            <a:fld id="{2187A25B-E8D3-47DF-9C71-F682E9F306F4}" type="slidenum">
              <a:rPr lang="en-US" sz="900">
                <a:solidFill>
                  <a:srgbClr val="7F7F7F"/>
                </a:solidFill>
                <a:latin typeface="Museo Sans For Dell" pitchFamily="2" charset="0"/>
                <a:ea typeface="ＭＳ Ｐゴシック" pitchFamily="34" charset="-128"/>
              </a:rPr>
              <a:pPr eaLnBrk="1" fontAlgn="base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85C3"/>
                </a:buClr>
              </a:pPr>
              <a:t>‹#›</a:t>
            </a:fld>
            <a:endParaRPr lang="en-US" sz="900">
              <a:solidFill>
                <a:srgbClr val="7F7F7F"/>
              </a:solidFill>
              <a:latin typeface="Museo Sans For Dell" pitchFamily="2" charset="0"/>
              <a:ea typeface="ＭＳ Ｐゴシック" pitchFamily="34" charset="-128"/>
            </a:endParaRPr>
          </a:p>
        </p:txBody>
      </p:sp>
      <p:sp>
        <p:nvSpPr>
          <p:cNvPr id="1030" name="TextBox 15" hidden="1"/>
          <p:cNvSpPr txBox="1">
            <a:spLocks noChangeArrowheads="1"/>
          </p:cNvSpPr>
          <p:nvPr/>
        </p:nvSpPr>
        <p:spPr bwMode="auto">
          <a:xfrm>
            <a:off x="1895475" y="6454364"/>
            <a:ext cx="649288" cy="12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0085C3"/>
              </a:buClr>
            </a:pPr>
            <a:fld id="{13FC3731-5283-4747-8B82-D9BD9F62BC01}" type="datetime1">
              <a:rPr lang="en-US" sz="900">
                <a:solidFill>
                  <a:srgbClr val="7F7F7F"/>
                </a:solidFill>
                <a:latin typeface="Museo Sans For Dell" pitchFamily="2" charset="0"/>
                <a:ea typeface="ＭＳ Ｐゴシック" pitchFamily="34" charset="-128"/>
              </a:rPr>
              <a:pPr eaLnBrk="1" fontAlgn="base" hangingPunct="1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Clr>
                  <a:srgbClr val="0085C3"/>
                </a:buClr>
              </a:pPr>
              <a:t>26.09.14</a:t>
            </a:fld>
            <a:endParaRPr lang="en-US" sz="900">
              <a:solidFill>
                <a:srgbClr val="7F7F7F"/>
              </a:solidFill>
              <a:latin typeface="Museo Sans For Dell" pitchFamily="2" charset="0"/>
              <a:ea typeface="ＭＳ Ｐゴシック" pitchFamily="34" charset="-128"/>
            </a:endParaRPr>
          </a:p>
        </p:txBody>
      </p:sp>
      <p:sp>
        <p:nvSpPr>
          <p:cNvPr id="1031" name="TextBox 12" hidden="1"/>
          <p:cNvSpPr txBox="1">
            <a:spLocks noChangeArrowheads="1"/>
          </p:cNvSpPr>
          <p:nvPr/>
        </p:nvSpPr>
        <p:spPr bwMode="auto">
          <a:xfrm>
            <a:off x="1895475" y="6454364"/>
            <a:ext cx="649288" cy="12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0085C3"/>
              </a:buClr>
            </a:pPr>
            <a:fld id="{7ACCE678-6A6E-485C-AD9B-3614E408BD82}" type="datetime1">
              <a:rPr lang="en-US" sz="900">
                <a:solidFill>
                  <a:srgbClr val="7F7F7F"/>
                </a:solidFill>
                <a:latin typeface="Museo Sans For Dell" pitchFamily="2" charset="0"/>
                <a:ea typeface="ＭＳ Ｐゴシック" pitchFamily="34" charset="-128"/>
              </a:rPr>
              <a:pPr eaLnBrk="1" fontAlgn="base" hangingPunct="1">
                <a:lnSpc>
                  <a:spcPct val="90000"/>
                </a:lnSpc>
                <a:spcBef>
                  <a:spcPts val="600"/>
                </a:spcBef>
                <a:spcAft>
                  <a:spcPct val="0"/>
                </a:spcAft>
                <a:buClr>
                  <a:srgbClr val="0085C3"/>
                </a:buClr>
              </a:pPr>
              <a:t>26.09.14</a:t>
            </a:fld>
            <a:endParaRPr lang="en-US" sz="900">
              <a:solidFill>
                <a:srgbClr val="7F7F7F"/>
              </a:solidFill>
              <a:latin typeface="Museo Sans For Dell" pitchFamily="2" charset="0"/>
              <a:ea typeface="ＭＳ Ｐゴシック" pitchFamily="34" charset="-128"/>
            </a:endParaRPr>
          </a:p>
        </p:txBody>
      </p:sp>
      <p:sp>
        <p:nvSpPr>
          <p:cNvPr id="1032" name="TextBox 8"/>
          <p:cNvSpPr txBox="1">
            <a:spLocks noChangeArrowheads="1"/>
          </p:cNvSpPr>
          <p:nvPr/>
        </p:nvSpPr>
        <p:spPr bwMode="black">
          <a:xfrm>
            <a:off x="5349875" y="6437313"/>
            <a:ext cx="274320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solidFill>
                  <a:srgbClr val="7F7F7F"/>
                </a:solidFill>
                <a:latin typeface="Museo Sans For Dell" pitchFamily="2" charset="0"/>
                <a:ea typeface="ＭＳ Ｐゴシック" pitchFamily="34" charset="-128"/>
              </a:rPr>
              <a:t>SonicWALL</a:t>
            </a:r>
          </a:p>
        </p:txBody>
      </p:sp>
      <p:sp>
        <p:nvSpPr>
          <p:cNvPr id="1033" name="TextBox 9"/>
          <p:cNvSpPr txBox="1">
            <a:spLocks noChangeArrowheads="1"/>
          </p:cNvSpPr>
          <p:nvPr/>
        </p:nvSpPr>
        <p:spPr bwMode="auto">
          <a:xfrm>
            <a:off x="752475" y="6447443"/>
            <a:ext cx="93345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85C3"/>
              </a:buClr>
            </a:pPr>
            <a:r>
              <a:rPr lang="en-US" sz="1000">
                <a:solidFill>
                  <a:srgbClr val="7F7F7F"/>
                </a:solidFill>
                <a:latin typeface="Museo Sans For Dell" pitchFamily="2" charset="0"/>
                <a:ea typeface="ＭＳ Ｐゴシック" pitchFamily="34" charset="-128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7881481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</p:sldLayoutIdLst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useo For Dell" pitchFamily="2" charset="0"/>
          <a:ea typeface="Museo For Dell" pitchFamily="2" charset="0"/>
          <a:cs typeface="Museo For Dell" pitchFamily="2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useo For Dell" pitchFamily="2" charset="0"/>
          <a:ea typeface="Museo For Dell" pitchFamily="2" charset="0"/>
          <a:cs typeface="Museo For Dell" pitchFamily="2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useo For Dell" pitchFamily="2" charset="0"/>
          <a:ea typeface="Museo For Dell" pitchFamily="2" charset="0"/>
          <a:cs typeface="Museo For Dell" pitchFamily="2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useo For Dell" pitchFamily="2" charset="0"/>
          <a:ea typeface="Museo For Dell" pitchFamily="2" charset="0"/>
          <a:cs typeface="Museo For Dell" pitchFamily="2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useo For Dell" pitchFamily="2" charset="0"/>
          <a:ea typeface="Museo For Dell" pitchFamily="2" charset="0"/>
          <a:cs typeface="Museo For Dell" pitchFamily="2" charset="0"/>
        </a:defRPr>
      </a:lvl5pPr>
      <a:lvl6pPr marL="4572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6pPr>
      <a:lvl7pPr marL="9144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7pPr>
      <a:lvl8pPr marL="13716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8pPr>
      <a:lvl9pPr marL="1828800" algn="l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accent1"/>
          </a:solidFill>
          <a:latin typeface="Arial Black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200"/>
        </a:spcBef>
        <a:spcAft>
          <a:spcPct val="0"/>
        </a:spcAft>
        <a:buClr>
          <a:schemeClr val="bg1"/>
        </a:buClr>
        <a:buFont typeface="Arial" pitchFamily="34" charset="0"/>
        <a:buChar char="•"/>
        <a:defRPr sz="2000">
          <a:solidFill>
            <a:schemeClr val="tx1"/>
          </a:solidFill>
          <a:latin typeface="Museo Sans For Dell" pitchFamily="2" charset="0"/>
          <a:ea typeface="Museo Sans For Dell" pitchFamily="2" charset="0"/>
          <a:cs typeface="Museo Sans For Dell" pitchFamily="2" charset="0"/>
        </a:defRPr>
      </a:lvl1pPr>
      <a:lvl2pPr marL="574675" indent="-233363" algn="l" rtl="0" eaLnBrk="1" fontAlgn="base" hangingPunct="1">
        <a:lnSpc>
          <a:spcPct val="90000"/>
        </a:lnSpc>
        <a:spcBef>
          <a:spcPts val="300"/>
        </a:spcBef>
        <a:spcAft>
          <a:spcPct val="0"/>
        </a:spcAft>
        <a:buClr>
          <a:schemeClr val="bg1"/>
        </a:buClr>
        <a:buFont typeface="Museo Sans For Dell" pitchFamily="2" charset="0"/>
        <a:buChar char="–"/>
        <a:defRPr>
          <a:solidFill>
            <a:schemeClr val="tx1"/>
          </a:solidFill>
          <a:latin typeface="Museo Sans For Dell" pitchFamily="2" charset="0"/>
          <a:ea typeface="Museo Sans For Dell" pitchFamily="2" charset="0"/>
          <a:cs typeface="Museo Sans For Dell" pitchFamily="2" charset="0"/>
        </a:defRPr>
      </a:lvl2pPr>
      <a:lvl3pPr marL="909638" indent="-220663" algn="l" rtl="0" eaLnBrk="1" fontAlgn="base" hangingPunct="1">
        <a:lnSpc>
          <a:spcPct val="90000"/>
        </a:lnSpc>
        <a:spcBef>
          <a:spcPts val="300"/>
        </a:spcBef>
        <a:spcAft>
          <a:spcPct val="0"/>
        </a:spcAft>
        <a:buClr>
          <a:schemeClr val="bg1"/>
        </a:buClr>
        <a:buFont typeface="Museo Sans For Dell" pitchFamily="2" charset="0"/>
        <a:buChar char="–"/>
        <a:defRPr sz="1600">
          <a:solidFill>
            <a:schemeClr val="tx1"/>
          </a:solidFill>
          <a:latin typeface="Museo Sans For Dell" pitchFamily="2" charset="0"/>
          <a:ea typeface="Museo Sans For Dell" pitchFamily="2" charset="0"/>
          <a:cs typeface="Museo Sans For Dell" pitchFamily="2" charset="0"/>
        </a:defRPr>
      </a:lvl3pPr>
      <a:lvl4pPr marL="1246188" indent="-222250" algn="l" rtl="0" eaLnBrk="1" fontAlgn="base" hangingPunct="1">
        <a:lnSpc>
          <a:spcPct val="90000"/>
        </a:lnSpc>
        <a:spcBef>
          <a:spcPts val="300"/>
        </a:spcBef>
        <a:spcAft>
          <a:spcPct val="0"/>
        </a:spcAft>
        <a:buClr>
          <a:schemeClr val="bg1"/>
        </a:buClr>
        <a:buFont typeface="Museo For Dell 300"/>
        <a:buChar char="–"/>
        <a:defRPr sz="1400">
          <a:solidFill>
            <a:schemeClr val="tx1"/>
          </a:solidFill>
          <a:latin typeface="Museo Sans For Dell" pitchFamily="2" charset="0"/>
          <a:ea typeface="Museo Sans For Dell" pitchFamily="2" charset="0"/>
          <a:cs typeface="Museo Sans For Dell" pitchFamily="2" charset="0"/>
        </a:defRPr>
      </a:lvl4pPr>
      <a:lvl5pPr marL="1608138" indent="-236538" algn="l" rtl="0" eaLnBrk="1" fontAlgn="base" hangingPunct="1">
        <a:lnSpc>
          <a:spcPct val="90000"/>
        </a:lnSpc>
        <a:spcBef>
          <a:spcPts val="800"/>
        </a:spcBef>
        <a:spcAft>
          <a:spcPct val="0"/>
        </a:spcAft>
        <a:buClr>
          <a:schemeClr val="bg1"/>
        </a:buClr>
        <a:buFont typeface="Museo For Dell 300"/>
        <a:buChar char="–"/>
        <a:defRPr>
          <a:solidFill>
            <a:schemeClr val="bg2"/>
          </a:solidFill>
          <a:latin typeface="Museo Sans For Dell" pitchFamily="2" charset="0"/>
          <a:ea typeface="Museo Sans For Dell" pitchFamily="2" charset="0"/>
          <a:cs typeface="Museo Sans For Dell" pitchFamily="2" charset="0"/>
        </a:defRPr>
      </a:lvl5pPr>
      <a:lvl6pPr marL="20653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6pPr>
      <a:lvl7pPr marL="25225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7pPr>
      <a:lvl8pPr marL="29797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8pPr>
      <a:lvl9pPr marL="3436938" indent="-236538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>
          <a:solidFill>
            <a:schemeClr val="accent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9.emf"/><Relationship Id="rId12" Type="http://schemas.openxmlformats.org/officeDocument/2006/relationships/image" Target="../media/image80.emf"/><Relationship Id="rId13" Type="http://schemas.openxmlformats.org/officeDocument/2006/relationships/image" Target="../media/image81.emf"/><Relationship Id="rId14" Type="http://schemas.openxmlformats.org/officeDocument/2006/relationships/image" Target="../media/image82.emf"/><Relationship Id="rId15" Type="http://schemas.openxmlformats.org/officeDocument/2006/relationships/image" Target="../media/image83.emf"/><Relationship Id="rId16" Type="http://schemas.openxmlformats.org/officeDocument/2006/relationships/image" Target="../media/image84.emf"/><Relationship Id="rId17" Type="http://schemas.openxmlformats.org/officeDocument/2006/relationships/image" Target="../media/image85.emf"/><Relationship Id="rId18" Type="http://schemas.openxmlformats.org/officeDocument/2006/relationships/image" Target="../media/image72.emf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2.emf"/><Relationship Id="rId4" Type="http://schemas.openxmlformats.org/officeDocument/2006/relationships/image" Target="../media/image53.emf"/><Relationship Id="rId5" Type="http://schemas.openxmlformats.org/officeDocument/2006/relationships/image" Target="../media/image54.emf"/><Relationship Id="rId6" Type="http://schemas.openxmlformats.org/officeDocument/2006/relationships/image" Target="../media/image55.emf"/><Relationship Id="rId7" Type="http://schemas.openxmlformats.org/officeDocument/2006/relationships/image" Target="../media/image56.emf"/><Relationship Id="rId8" Type="http://schemas.openxmlformats.org/officeDocument/2006/relationships/image" Target="../media/image57.emf"/><Relationship Id="rId9" Type="http://schemas.openxmlformats.org/officeDocument/2006/relationships/image" Target="../media/image58.emf"/><Relationship Id="rId10" Type="http://schemas.openxmlformats.org/officeDocument/2006/relationships/image" Target="../media/image78.emf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2.emf"/><Relationship Id="rId20" Type="http://schemas.openxmlformats.org/officeDocument/2006/relationships/image" Target="../media/image103.emf"/><Relationship Id="rId21" Type="http://schemas.openxmlformats.org/officeDocument/2006/relationships/image" Target="../media/image104.emf"/><Relationship Id="rId22" Type="http://schemas.openxmlformats.org/officeDocument/2006/relationships/image" Target="../media/image105.emf"/><Relationship Id="rId23" Type="http://schemas.openxmlformats.org/officeDocument/2006/relationships/image" Target="../media/image106.emf"/><Relationship Id="rId24" Type="http://schemas.openxmlformats.org/officeDocument/2006/relationships/image" Target="../media/image46.emf"/><Relationship Id="rId25" Type="http://schemas.openxmlformats.org/officeDocument/2006/relationships/image" Target="../media/image107.emf"/><Relationship Id="rId26" Type="http://schemas.openxmlformats.org/officeDocument/2006/relationships/image" Target="../media/image108.emf"/><Relationship Id="rId27" Type="http://schemas.openxmlformats.org/officeDocument/2006/relationships/image" Target="../media/image109.emf"/><Relationship Id="rId28" Type="http://schemas.openxmlformats.org/officeDocument/2006/relationships/image" Target="../media/image110.emf"/><Relationship Id="rId29" Type="http://schemas.openxmlformats.org/officeDocument/2006/relationships/image" Target="../media/image111.emf"/><Relationship Id="rId10" Type="http://schemas.openxmlformats.org/officeDocument/2006/relationships/image" Target="../media/image93.emf"/><Relationship Id="rId11" Type="http://schemas.openxmlformats.org/officeDocument/2006/relationships/image" Target="../media/image94.emf"/><Relationship Id="rId12" Type="http://schemas.openxmlformats.org/officeDocument/2006/relationships/image" Target="../media/image95.emf"/><Relationship Id="rId13" Type="http://schemas.openxmlformats.org/officeDocument/2006/relationships/image" Target="../media/image96.emf"/><Relationship Id="rId14" Type="http://schemas.openxmlformats.org/officeDocument/2006/relationships/image" Target="../media/image97.emf"/><Relationship Id="rId15" Type="http://schemas.openxmlformats.org/officeDocument/2006/relationships/image" Target="../media/image98.emf"/><Relationship Id="rId16" Type="http://schemas.openxmlformats.org/officeDocument/2006/relationships/image" Target="../media/image99.emf"/><Relationship Id="rId17" Type="http://schemas.openxmlformats.org/officeDocument/2006/relationships/image" Target="../media/image100.emf"/><Relationship Id="rId18" Type="http://schemas.openxmlformats.org/officeDocument/2006/relationships/image" Target="../media/image101.emf"/><Relationship Id="rId19" Type="http://schemas.openxmlformats.org/officeDocument/2006/relationships/image" Target="../media/image102.emf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6.emf"/><Relationship Id="rId4" Type="http://schemas.openxmlformats.org/officeDocument/2006/relationships/image" Target="../media/image87.emf"/><Relationship Id="rId5" Type="http://schemas.openxmlformats.org/officeDocument/2006/relationships/image" Target="../media/image88.emf"/><Relationship Id="rId6" Type="http://schemas.openxmlformats.org/officeDocument/2006/relationships/image" Target="../media/image89.emf"/><Relationship Id="rId7" Type="http://schemas.openxmlformats.org/officeDocument/2006/relationships/image" Target="../media/image90.emf"/><Relationship Id="rId8" Type="http://schemas.openxmlformats.org/officeDocument/2006/relationships/image" Target="../media/image9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9.emf"/><Relationship Id="rId12" Type="http://schemas.openxmlformats.org/officeDocument/2006/relationships/image" Target="../media/image20.emf"/><Relationship Id="rId13" Type="http://schemas.openxmlformats.org/officeDocument/2006/relationships/image" Target="../media/image21.emf"/><Relationship Id="rId14" Type="http://schemas.openxmlformats.org/officeDocument/2006/relationships/image" Target="../media/image22.emf"/><Relationship Id="rId15" Type="http://schemas.openxmlformats.org/officeDocument/2006/relationships/image" Target="../media/image23.png"/><Relationship Id="rId16" Type="http://schemas.openxmlformats.org/officeDocument/2006/relationships/image" Target="../media/image24.png"/><Relationship Id="rId17" Type="http://schemas.openxmlformats.org/officeDocument/2006/relationships/image" Target="../media/image25.png"/><Relationship Id="rId18" Type="http://schemas.openxmlformats.org/officeDocument/2006/relationships/image" Target="../media/image26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emf"/><Relationship Id="rId4" Type="http://schemas.openxmlformats.org/officeDocument/2006/relationships/image" Target="../media/image12.emf"/><Relationship Id="rId5" Type="http://schemas.openxmlformats.org/officeDocument/2006/relationships/image" Target="../media/image13.emf"/><Relationship Id="rId6" Type="http://schemas.openxmlformats.org/officeDocument/2006/relationships/image" Target="../media/image14.emf"/><Relationship Id="rId7" Type="http://schemas.openxmlformats.org/officeDocument/2006/relationships/image" Target="../media/image15.emf"/><Relationship Id="rId8" Type="http://schemas.openxmlformats.org/officeDocument/2006/relationships/image" Target="../media/image16.emf"/><Relationship Id="rId9" Type="http://schemas.openxmlformats.org/officeDocument/2006/relationships/image" Target="../media/image17.emf"/><Relationship Id="rId10" Type="http://schemas.openxmlformats.org/officeDocument/2006/relationships/image" Target="../media/image18.em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emf"/><Relationship Id="rId20" Type="http://schemas.openxmlformats.org/officeDocument/2006/relationships/image" Target="../media/image44.emf"/><Relationship Id="rId21" Type="http://schemas.openxmlformats.org/officeDocument/2006/relationships/image" Target="../media/image45.emf"/><Relationship Id="rId10" Type="http://schemas.openxmlformats.org/officeDocument/2006/relationships/image" Target="../media/image34.emf"/><Relationship Id="rId11" Type="http://schemas.openxmlformats.org/officeDocument/2006/relationships/image" Target="../media/image35.emf"/><Relationship Id="rId12" Type="http://schemas.openxmlformats.org/officeDocument/2006/relationships/image" Target="../media/image36.emf"/><Relationship Id="rId13" Type="http://schemas.openxmlformats.org/officeDocument/2006/relationships/image" Target="../media/image37.emf"/><Relationship Id="rId14" Type="http://schemas.openxmlformats.org/officeDocument/2006/relationships/image" Target="../media/image38.emf"/><Relationship Id="rId15" Type="http://schemas.openxmlformats.org/officeDocument/2006/relationships/image" Target="../media/image39.png"/><Relationship Id="rId16" Type="http://schemas.openxmlformats.org/officeDocument/2006/relationships/image" Target="../media/image40.png"/><Relationship Id="rId17" Type="http://schemas.openxmlformats.org/officeDocument/2006/relationships/image" Target="../media/image41.png"/><Relationship Id="rId18" Type="http://schemas.openxmlformats.org/officeDocument/2006/relationships/image" Target="../media/image42.png"/><Relationship Id="rId19" Type="http://schemas.openxmlformats.org/officeDocument/2006/relationships/image" Target="../media/image43.emf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7.emf"/><Relationship Id="rId4" Type="http://schemas.openxmlformats.org/officeDocument/2006/relationships/image" Target="../media/image28.emf"/><Relationship Id="rId5" Type="http://schemas.openxmlformats.org/officeDocument/2006/relationships/image" Target="../media/image29.emf"/><Relationship Id="rId6" Type="http://schemas.openxmlformats.org/officeDocument/2006/relationships/image" Target="../media/image30.emf"/><Relationship Id="rId7" Type="http://schemas.openxmlformats.org/officeDocument/2006/relationships/image" Target="../media/image31.emf"/><Relationship Id="rId8" Type="http://schemas.openxmlformats.org/officeDocument/2006/relationships/image" Target="../media/image3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5.png"/><Relationship Id="rId12" Type="http://schemas.openxmlformats.org/officeDocument/2006/relationships/image" Target="../media/image26.png"/><Relationship Id="rId13" Type="http://schemas.openxmlformats.org/officeDocument/2006/relationships/image" Target="../media/image46.emf"/><Relationship Id="rId14" Type="http://schemas.openxmlformats.org/officeDocument/2006/relationships/image" Target="../media/image29.emf"/><Relationship Id="rId15" Type="http://schemas.openxmlformats.org/officeDocument/2006/relationships/image" Target="../media/image31.emf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7.emf"/><Relationship Id="rId3" Type="http://schemas.openxmlformats.org/officeDocument/2006/relationships/image" Target="../media/image28.emf"/><Relationship Id="rId4" Type="http://schemas.openxmlformats.org/officeDocument/2006/relationships/image" Target="../media/image30.emf"/><Relationship Id="rId5" Type="http://schemas.openxmlformats.org/officeDocument/2006/relationships/image" Target="../media/image36.emf"/><Relationship Id="rId6" Type="http://schemas.openxmlformats.org/officeDocument/2006/relationships/image" Target="../media/image32.emf"/><Relationship Id="rId7" Type="http://schemas.openxmlformats.org/officeDocument/2006/relationships/image" Target="../media/image18.emf"/><Relationship Id="rId8" Type="http://schemas.openxmlformats.org/officeDocument/2006/relationships/image" Target="../media/image16.emf"/><Relationship Id="rId9" Type="http://schemas.openxmlformats.org/officeDocument/2006/relationships/image" Target="../media/image23.png"/><Relationship Id="rId10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.png"/><Relationship Id="rId12" Type="http://schemas.openxmlformats.org/officeDocument/2006/relationships/image" Target="../media/image48.emf"/><Relationship Id="rId13" Type="http://schemas.openxmlformats.org/officeDocument/2006/relationships/image" Target="../media/image49.emf"/><Relationship Id="rId14" Type="http://schemas.openxmlformats.org/officeDocument/2006/relationships/image" Target="../media/image50.emf"/><Relationship Id="rId15" Type="http://schemas.openxmlformats.org/officeDocument/2006/relationships/image" Target="../media/image51.emf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7.emf"/><Relationship Id="rId3" Type="http://schemas.openxmlformats.org/officeDocument/2006/relationships/image" Target="../media/image32.emf"/><Relationship Id="rId4" Type="http://schemas.openxmlformats.org/officeDocument/2006/relationships/image" Target="../media/image18.emf"/><Relationship Id="rId5" Type="http://schemas.openxmlformats.org/officeDocument/2006/relationships/image" Target="../media/image16.emf"/><Relationship Id="rId6" Type="http://schemas.openxmlformats.org/officeDocument/2006/relationships/image" Target="../media/image47.emf"/><Relationship Id="rId7" Type="http://schemas.openxmlformats.org/officeDocument/2006/relationships/image" Target="../media/image15.emf"/><Relationship Id="rId8" Type="http://schemas.openxmlformats.org/officeDocument/2006/relationships/image" Target="../media/image23.png"/><Relationship Id="rId9" Type="http://schemas.openxmlformats.org/officeDocument/2006/relationships/image" Target="../media/image24.png"/><Relationship Id="rId10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8.emf"/><Relationship Id="rId20" Type="http://schemas.openxmlformats.org/officeDocument/2006/relationships/image" Target="../media/image67.png"/><Relationship Id="rId21" Type="http://schemas.openxmlformats.org/officeDocument/2006/relationships/image" Target="../media/image68.emf"/><Relationship Id="rId22" Type="http://schemas.openxmlformats.org/officeDocument/2006/relationships/image" Target="../media/image69.emf"/><Relationship Id="rId10" Type="http://schemas.openxmlformats.org/officeDocument/2006/relationships/image" Target="../media/image59.emf"/><Relationship Id="rId11" Type="http://schemas.openxmlformats.org/officeDocument/2006/relationships/image" Target="../media/image60.emf"/><Relationship Id="rId12" Type="http://schemas.openxmlformats.org/officeDocument/2006/relationships/image" Target="../media/image61.emf"/><Relationship Id="rId13" Type="http://schemas.openxmlformats.org/officeDocument/2006/relationships/image" Target="../media/image62.emf"/><Relationship Id="rId14" Type="http://schemas.openxmlformats.org/officeDocument/2006/relationships/image" Target="../media/image63.emf"/><Relationship Id="rId15" Type="http://schemas.openxmlformats.org/officeDocument/2006/relationships/image" Target="../media/image64.emf"/><Relationship Id="rId16" Type="http://schemas.openxmlformats.org/officeDocument/2006/relationships/image" Target="../media/image65.emf"/><Relationship Id="rId17" Type="http://schemas.openxmlformats.org/officeDocument/2006/relationships/image" Target="../media/image42.png"/><Relationship Id="rId18" Type="http://schemas.openxmlformats.org/officeDocument/2006/relationships/image" Target="../media/image41.png"/><Relationship Id="rId19" Type="http://schemas.openxmlformats.org/officeDocument/2006/relationships/image" Target="../media/image66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2.emf"/><Relationship Id="rId4" Type="http://schemas.openxmlformats.org/officeDocument/2006/relationships/image" Target="../media/image53.emf"/><Relationship Id="rId5" Type="http://schemas.openxmlformats.org/officeDocument/2006/relationships/image" Target="../media/image54.emf"/><Relationship Id="rId6" Type="http://schemas.openxmlformats.org/officeDocument/2006/relationships/image" Target="../media/image55.emf"/><Relationship Id="rId7" Type="http://schemas.openxmlformats.org/officeDocument/2006/relationships/image" Target="../media/image56.emf"/><Relationship Id="rId8" Type="http://schemas.openxmlformats.org/officeDocument/2006/relationships/image" Target="../media/image57.emf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1.emf"/><Relationship Id="rId12" Type="http://schemas.openxmlformats.org/officeDocument/2006/relationships/image" Target="../media/image72.emf"/><Relationship Id="rId13" Type="http://schemas.openxmlformats.org/officeDocument/2006/relationships/image" Target="../media/image73.emf"/><Relationship Id="rId14" Type="http://schemas.openxmlformats.org/officeDocument/2006/relationships/image" Target="../media/image74.emf"/><Relationship Id="rId15" Type="http://schemas.openxmlformats.org/officeDocument/2006/relationships/image" Target="../media/image75.emf"/><Relationship Id="rId16" Type="http://schemas.openxmlformats.org/officeDocument/2006/relationships/image" Target="../media/image76.emf"/><Relationship Id="rId17" Type="http://schemas.openxmlformats.org/officeDocument/2006/relationships/image" Target="../media/image77.emf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2.emf"/><Relationship Id="rId4" Type="http://schemas.openxmlformats.org/officeDocument/2006/relationships/image" Target="../media/image53.emf"/><Relationship Id="rId5" Type="http://schemas.openxmlformats.org/officeDocument/2006/relationships/image" Target="../media/image54.emf"/><Relationship Id="rId6" Type="http://schemas.openxmlformats.org/officeDocument/2006/relationships/image" Target="../media/image55.emf"/><Relationship Id="rId7" Type="http://schemas.openxmlformats.org/officeDocument/2006/relationships/image" Target="../media/image56.emf"/><Relationship Id="rId8" Type="http://schemas.openxmlformats.org/officeDocument/2006/relationships/image" Target="../media/image57.emf"/><Relationship Id="rId9" Type="http://schemas.openxmlformats.org/officeDocument/2006/relationships/image" Target="../media/image58.emf"/><Relationship Id="rId10" Type="http://schemas.openxmlformats.org/officeDocument/2006/relationships/image" Target="../media/image7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ctrTitle"/>
          </p:nvPr>
        </p:nvSpPr>
        <p:spPr>
          <a:xfrm>
            <a:off x="467544" y="2798738"/>
            <a:ext cx="6624736" cy="1025922"/>
          </a:xfrm>
        </p:spPr>
        <p:txBody>
          <a:bodyPr/>
          <a:lstStyle/>
          <a:p>
            <a:r>
              <a:rPr lang="de-CH" dirty="0"/>
              <a:t>"</a:t>
            </a:r>
            <a:r>
              <a:rPr lang="de-CH" dirty="0" err="1"/>
              <a:t>Empower</a:t>
            </a:r>
            <a:r>
              <a:rPr lang="de-CH" dirty="0"/>
              <a:t> </a:t>
            </a:r>
            <a:r>
              <a:rPr lang="de-CH" dirty="0" err="1"/>
              <a:t>your</a:t>
            </a:r>
            <a:r>
              <a:rPr lang="de-CH" dirty="0"/>
              <a:t> Business" </a:t>
            </a:r>
            <a:r>
              <a:rPr lang="de-CH" dirty="0" err="1"/>
              <a:t>with</a:t>
            </a:r>
            <a:r>
              <a:rPr lang="de-CH" dirty="0"/>
              <a:t>  "</a:t>
            </a:r>
            <a:r>
              <a:rPr lang="de-CH" dirty="0" err="1"/>
              <a:t>Enforced</a:t>
            </a:r>
            <a:r>
              <a:rPr lang="de-CH" dirty="0"/>
              <a:t> Zone Security"</a:t>
            </a:r>
          </a:p>
        </p:txBody>
      </p:sp>
      <p:sp>
        <p:nvSpPr>
          <p:cNvPr id="25603" name="Subtitle 2"/>
          <p:cNvSpPr>
            <a:spLocks noGrp="1"/>
          </p:cNvSpPr>
          <p:nvPr>
            <p:ph type="subTitle" idx="1"/>
          </p:nvPr>
        </p:nvSpPr>
        <p:spPr>
          <a:xfrm>
            <a:off x="457200" y="4311650"/>
            <a:ext cx="5953125" cy="282129"/>
          </a:xfrm>
        </p:spPr>
        <p:txBody>
          <a:bodyPr/>
          <a:lstStyle/>
          <a:p>
            <a:endParaRPr 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36913161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4" name="Title 1"/>
          <p:cNvSpPr>
            <a:spLocks noGrp="1"/>
          </p:cNvSpPr>
          <p:nvPr>
            <p:ph type="title"/>
          </p:nvPr>
        </p:nvSpPr>
        <p:spPr>
          <a:xfrm>
            <a:off x="438150" y="261939"/>
            <a:ext cx="8248650" cy="886397"/>
          </a:xfrm>
        </p:spPr>
        <p:txBody>
          <a:bodyPr/>
          <a:lstStyle/>
          <a:p>
            <a:r>
              <a:rPr lang="en-US" dirty="0"/>
              <a:t>Use Case</a:t>
            </a:r>
            <a:r>
              <a:rPr lang="en-US" dirty="0" smtClean="0"/>
              <a:t>: Distributed </a:t>
            </a:r>
            <a:r>
              <a:rPr lang="en-US" dirty="0"/>
              <a:t>Enterprise </a:t>
            </a:r>
            <a:r>
              <a:rPr lang="en-US" dirty="0" smtClean="0"/>
              <a:t>Network with Enforced Zone Security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5082" y="3169822"/>
            <a:ext cx="552572" cy="478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7351" y="2149875"/>
            <a:ext cx="448031" cy="57557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2967" y="2371518"/>
            <a:ext cx="448031" cy="57557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2666" y="3072647"/>
            <a:ext cx="448031" cy="57557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6112" y="3773773"/>
            <a:ext cx="448031" cy="57557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5082" y="4092594"/>
            <a:ext cx="448031" cy="575575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0637" y="3072647"/>
            <a:ext cx="448031" cy="5755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4605" y="3072647"/>
            <a:ext cx="739252" cy="560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8791" y="3326797"/>
            <a:ext cx="522704" cy="82225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2793" y="3319321"/>
            <a:ext cx="522704" cy="82225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82968" y="3319321"/>
            <a:ext cx="522704" cy="822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0297" y="2736943"/>
            <a:ext cx="82139" cy="448500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64511" y="3646158"/>
            <a:ext cx="82139" cy="448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91196" y="2893246"/>
            <a:ext cx="306155" cy="3064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71188" y="3602610"/>
            <a:ext cx="306155" cy="2317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76253" y="3046483"/>
            <a:ext cx="485367" cy="7549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14479" y="3319321"/>
            <a:ext cx="522704" cy="822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61712" y="4716086"/>
            <a:ext cx="3352768" cy="32142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55942" y="2400051"/>
            <a:ext cx="1239554" cy="2093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16093" y="2650593"/>
            <a:ext cx="1239554" cy="20930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30656" y="3233186"/>
            <a:ext cx="1239554" cy="2093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10920" y="3852260"/>
            <a:ext cx="1239554" cy="20930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55942" y="4122359"/>
            <a:ext cx="1239554" cy="20930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723751" y="3248309"/>
            <a:ext cx="1239554" cy="2093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972879" y="3311846"/>
            <a:ext cx="522704" cy="822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505156" y="3070544"/>
            <a:ext cx="739252" cy="5606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764511" y="1965114"/>
            <a:ext cx="82139" cy="4485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1565" y="1431629"/>
            <a:ext cx="448031" cy="57557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8946" y="1774367"/>
            <a:ext cx="448031" cy="575575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76812" y="2300593"/>
            <a:ext cx="306155" cy="306475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0983" y="3336001"/>
            <a:ext cx="522704" cy="82225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805" y="3045994"/>
            <a:ext cx="448031" cy="575575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20508" y="4072331"/>
            <a:ext cx="306155" cy="231725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5836" y="4092593"/>
            <a:ext cx="448031" cy="575575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7778" y="4360404"/>
            <a:ext cx="82139" cy="44850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5648" y="4797641"/>
            <a:ext cx="448031" cy="57557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682664" y="3890634"/>
            <a:ext cx="2942072" cy="44102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580112" y="2007204"/>
            <a:ext cx="2047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</a:pPr>
            <a:r>
              <a:rPr lang="de-CH" sz="2000" dirty="0" smtClean="0">
                <a:latin typeface="+mn-lt"/>
              </a:rPr>
              <a:t>GMS mit Report</a:t>
            </a:r>
            <a:endParaRPr lang="en-US" sz="2000" dirty="0" err="1" smtClean="0">
              <a:latin typeface="+mn-lt"/>
            </a:endParaRP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599704" y="4056477"/>
            <a:ext cx="5526732" cy="272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17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4" name="Title 1"/>
          <p:cNvSpPr>
            <a:spLocks noGrp="1"/>
          </p:cNvSpPr>
          <p:nvPr>
            <p:ph type="title"/>
          </p:nvPr>
        </p:nvSpPr>
        <p:spPr>
          <a:xfrm>
            <a:off x="438150" y="261939"/>
            <a:ext cx="8248650" cy="886397"/>
          </a:xfrm>
        </p:spPr>
        <p:txBody>
          <a:bodyPr/>
          <a:lstStyle/>
          <a:p>
            <a:r>
              <a:rPr lang="en-US" dirty="0" smtClean="0"/>
              <a:t>Use Case: Distributed Enterprise Network </a:t>
            </a:r>
            <a:r>
              <a:rPr lang="en-US" dirty="0"/>
              <a:t>with </a:t>
            </a:r>
            <a:r>
              <a:rPr lang="en-US" dirty="0" smtClean="0"/>
              <a:t>Carrier Redundancy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4024" y="4204279"/>
            <a:ext cx="925931" cy="8297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676" y="3892345"/>
            <a:ext cx="1164881" cy="25415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166" y="3144763"/>
            <a:ext cx="1164881" cy="25415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74" y="2987787"/>
            <a:ext cx="560039" cy="5681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14550" y="2454963"/>
            <a:ext cx="1164881" cy="25415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26127" y="1867008"/>
            <a:ext cx="1381430" cy="57557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7648" y="2709113"/>
            <a:ext cx="589908" cy="36627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05339" y="3218427"/>
            <a:ext cx="1023005" cy="8222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59526" y="3386060"/>
            <a:ext cx="448031" cy="4485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29637" y="3132618"/>
            <a:ext cx="2172952" cy="2093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59812" y="2892250"/>
            <a:ext cx="739252" cy="56062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03881" y="3196155"/>
            <a:ext cx="1023005" cy="8222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970392" y="3551280"/>
            <a:ext cx="2426837" cy="32142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51234" y="2349330"/>
            <a:ext cx="739252" cy="560625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552418" y="2758868"/>
            <a:ext cx="925931" cy="37375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462064" y="3386060"/>
            <a:ext cx="739252" cy="560625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562298" y="3333572"/>
            <a:ext cx="881129" cy="328900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460596" y="3687565"/>
            <a:ext cx="3195957" cy="321425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827011" y="4008119"/>
            <a:ext cx="3151154" cy="560625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132674" y="3477332"/>
            <a:ext cx="688487" cy="543012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709374" y="2044545"/>
            <a:ext cx="3270629" cy="441025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 rot="5400000">
            <a:off x="5184334" y="2420057"/>
            <a:ext cx="688487" cy="543012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628177" y="2415851"/>
            <a:ext cx="425630" cy="426075"/>
          </a:xfrm>
          <a:prstGeom prst="rect">
            <a:avLst/>
          </a:prstGeom>
        </p:spPr>
      </p:pic>
      <p:pic>
        <p:nvPicPr>
          <p:cNvPr id="55296" name="Picture 55295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207846" y="2322917"/>
            <a:ext cx="545105" cy="201825"/>
          </a:xfrm>
          <a:prstGeom prst="rect">
            <a:avLst/>
          </a:prstGeom>
        </p:spPr>
      </p:pic>
      <p:pic>
        <p:nvPicPr>
          <p:cNvPr id="55297" name="Picture 55296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379466" y="3940572"/>
            <a:ext cx="3098883" cy="560625"/>
          </a:xfrm>
          <a:prstGeom prst="rect">
            <a:avLst/>
          </a:prstGeom>
        </p:spPr>
      </p:pic>
      <p:pic>
        <p:nvPicPr>
          <p:cNvPr id="55298" name="Picture 55297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246118" y="4280134"/>
            <a:ext cx="1597979" cy="15697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379854" y="3472792"/>
            <a:ext cx="1597979" cy="156975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168792" y="3465107"/>
            <a:ext cx="688487" cy="543012"/>
          </a:xfrm>
          <a:prstGeom prst="rect">
            <a:avLst/>
          </a:prstGeom>
        </p:spPr>
      </p:pic>
      <p:pic>
        <p:nvPicPr>
          <p:cNvPr id="55299" name="Picture 55298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5615026" y="3383956"/>
            <a:ext cx="1583044" cy="904475"/>
          </a:xfrm>
          <a:prstGeom prst="rect">
            <a:avLst/>
          </a:prstGeom>
        </p:spPr>
      </p:pic>
      <p:pic>
        <p:nvPicPr>
          <p:cNvPr id="55300" name="Picture 55299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5615026" y="3295747"/>
            <a:ext cx="1764829" cy="27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4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5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5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de-CH" dirty="0" err="1" smtClean="0"/>
              <a:t>Enforced</a:t>
            </a:r>
            <a:r>
              <a:rPr lang="de-CH" dirty="0" smtClean="0"/>
              <a:t/>
            </a:r>
            <a:br>
              <a:rPr lang="de-CH" dirty="0" smtClean="0"/>
            </a:br>
            <a:r>
              <a:rPr lang="de-CH" dirty="0" smtClean="0"/>
              <a:t>Zone</a:t>
            </a:r>
            <a:br>
              <a:rPr lang="de-CH" dirty="0" smtClean="0"/>
            </a:br>
            <a:r>
              <a:rPr lang="de-CH" smtClean="0"/>
              <a:t>Securtiy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596663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4" name="Title 1"/>
          <p:cNvSpPr>
            <a:spLocks noGrp="1"/>
          </p:cNvSpPr>
          <p:nvPr>
            <p:ph type="title"/>
          </p:nvPr>
        </p:nvSpPr>
        <p:spPr>
          <a:xfrm>
            <a:off x="438150" y="261939"/>
            <a:ext cx="8248650" cy="886397"/>
          </a:xfrm>
        </p:spPr>
        <p:txBody>
          <a:bodyPr/>
          <a:lstStyle/>
          <a:p>
            <a:r>
              <a:rPr lang="en-US" dirty="0"/>
              <a:t>Legacy Gateway Security Model </a:t>
            </a:r>
            <a:r>
              <a:rPr lang="en-US" dirty="0" smtClean="0"/>
              <a:t>Implementation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9744" y="4440602"/>
            <a:ext cx="2016141" cy="8297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0714" y="3228773"/>
            <a:ext cx="1164881" cy="2541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4165" y="1970858"/>
            <a:ext cx="1381430" cy="5755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8127" y="3049372"/>
            <a:ext cx="672047" cy="6129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79899" y="3032680"/>
            <a:ext cx="739252" cy="5606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23153" y="3314734"/>
            <a:ext cx="664580" cy="82225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50430" y="3312993"/>
            <a:ext cx="664580" cy="82225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92339" y="3312993"/>
            <a:ext cx="664580" cy="822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65675" y="2605013"/>
            <a:ext cx="82139" cy="448500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60843" y="3658182"/>
            <a:ext cx="82139" cy="4485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35063" y="2974875"/>
            <a:ext cx="485367" cy="75497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61867" y="3193311"/>
            <a:ext cx="1030472" cy="37375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5041240" y="3937555"/>
            <a:ext cx="33471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The Firewall is inspecting all traffic coming in and going out from the Internet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86865" y="2498135"/>
            <a:ext cx="1097677" cy="88205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45118" y="3433099"/>
            <a:ext cx="948333" cy="88205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996356" y="2573473"/>
            <a:ext cx="530171" cy="174167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266110" y="3448834"/>
            <a:ext cx="800394" cy="16674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203224" y="2882689"/>
            <a:ext cx="861457" cy="20061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302575" y="2898370"/>
            <a:ext cx="649233" cy="14321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167510" y="3425165"/>
            <a:ext cx="932882" cy="179401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788849" y="4132466"/>
            <a:ext cx="932882" cy="179401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566787" y="2783675"/>
            <a:ext cx="800394" cy="166749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997587" y="2522788"/>
            <a:ext cx="861457" cy="200613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642367" y="3894019"/>
            <a:ext cx="649233" cy="143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899711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4" name="Title 1"/>
          <p:cNvSpPr>
            <a:spLocks noGrp="1"/>
          </p:cNvSpPr>
          <p:nvPr>
            <p:ph type="title"/>
          </p:nvPr>
        </p:nvSpPr>
        <p:spPr>
          <a:xfrm>
            <a:off x="438150" y="261939"/>
            <a:ext cx="8248650" cy="443198"/>
          </a:xfrm>
        </p:spPr>
        <p:txBody>
          <a:bodyPr/>
          <a:lstStyle/>
          <a:p>
            <a:r>
              <a:rPr lang="en-US"/>
              <a:t>Intra-VLAN Security Model Implementation</a:t>
            </a:r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806" y="3291841"/>
            <a:ext cx="2123324" cy="20817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1028" y="2272095"/>
            <a:ext cx="1164881" cy="25415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2752" y="1556792"/>
            <a:ext cx="1381430" cy="57557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99193" y="4276246"/>
            <a:ext cx="1164881" cy="25415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14632" y="4687507"/>
            <a:ext cx="2016141" cy="82972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24002" y="3354813"/>
            <a:ext cx="664580" cy="8222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64230" y="2812875"/>
            <a:ext cx="216548" cy="11661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17391" y="3048338"/>
            <a:ext cx="672047" cy="61295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698354" y="3354813"/>
            <a:ext cx="589908" cy="8222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31487" y="3074500"/>
            <a:ext cx="739252" cy="56062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666384" y="5679532"/>
            <a:ext cx="373360" cy="37375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984281" y="5776707"/>
            <a:ext cx="1702519" cy="276575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58777" y="2051491"/>
            <a:ext cx="859610" cy="201185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417390" y="2829831"/>
            <a:ext cx="800169" cy="169179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578471" y="3736166"/>
            <a:ext cx="649280" cy="14631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581863" y="4960841"/>
            <a:ext cx="932769" cy="182896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019942" y="2144964"/>
            <a:ext cx="97073" cy="59800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162885" y="2102700"/>
            <a:ext cx="597375" cy="97175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095281" y="2141665"/>
            <a:ext cx="1112611" cy="117357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39552" y="1264926"/>
            <a:ext cx="3312368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</a:pPr>
            <a:r>
              <a:rPr lang="en-US" sz="1400" dirty="0" smtClean="0"/>
              <a:t>Malware may be introduced within any single zone, but will be inspected, blocked and alerted to as it attempts to propagate to other zones.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308007" y="2386686"/>
            <a:ext cx="3090114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</a:pPr>
            <a:r>
              <a:rPr lang="en-US" sz="1400" dirty="0" smtClean="0">
                <a:latin typeface="+mn-lt"/>
              </a:rPr>
              <a:t>The firewall now inspects data going between all network zones, including internal-to-internal traffic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11818" y="3731134"/>
            <a:ext cx="377027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</a:pPr>
            <a:r>
              <a:rPr lang="en-US" sz="1400" dirty="0" smtClean="0"/>
              <a:t>All network traffic can be forced into the appropriate zone via VLAN Tagging on switches and with Layer 3 Gateways on the firewall.</a:t>
            </a: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4136807" y="3859554"/>
            <a:ext cx="664580" cy="82225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4136807" y="2850076"/>
            <a:ext cx="664580" cy="8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436401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de-CH" dirty="0" err="1" smtClean="0"/>
              <a:t>Where</a:t>
            </a:r>
            <a:r>
              <a:rPr lang="de-CH" dirty="0" smtClean="0"/>
              <a:t> </a:t>
            </a:r>
            <a:r>
              <a:rPr lang="de-CH" dirty="0" err="1" smtClean="0"/>
              <a:t>can</a:t>
            </a:r>
            <a:r>
              <a:rPr lang="de-CH" dirty="0" smtClean="0"/>
              <a:t> </a:t>
            </a:r>
            <a:r>
              <a:rPr lang="de-CH" dirty="0" err="1" smtClean="0"/>
              <a:t>it</a:t>
            </a:r>
            <a:r>
              <a:rPr lang="de-CH" dirty="0" smtClean="0"/>
              <a:t> </a:t>
            </a:r>
            <a:r>
              <a:rPr lang="de-CH" dirty="0" err="1" smtClean="0"/>
              <a:t>be</a:t>
            </a:r>
            <a:r>
              <a:rPr lang="de-CH" dirty="0" smtClean="0"/>
              <a:t> </a:t>
            </a:r>
            <a:r>
              <a:rPr lang="de-CH" dirty="0" err="1" smtClean="0"/>
              <a:t>used</a:t>
            </a:r>
            <a:r>
              <a:rPr lang="de-CH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533483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Existing</a:t>
            </a:r>
            <a:r>
              <a:rPr lang="de-CH" dirty="0" smtClean="0"/>
              <a:t> Router </a:t>
            </a:r>
            <a:r>
              <a:rPr lang="en-US" dirty="0" smtClean="0"/>
              <a:t>or</a:t>
            </a:r>
            <a:r>
              <a:rPr lang="de-CH" dirty="0" smtClean="0"/>
              <a:t> SPI Firewall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4620" y="3270065"/>
            <a:ext cx="2123324" cy="2081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842" y="2250319"/>
            <a:ext cx="1164881" cy="2541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9007" y="4254470"/>
            <a:ext cx="1164881" cy="2541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9267" y="3073792"/>
            <a:ext cx="739252" cy="5606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2649621" y="3837778"/>
            <a:ext cx="664580" cy="822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2649621" y="2828300"/>
            <a:ext cx="664580" cy="822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7138" y="3002697"/>
            <a:ext cx="485367" cy="75497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41360" y="3339073"/>
            <a:ext cx="664580" cy="822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41158" y="3932044"/>
            <a:ext cx="800394" cy="16674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50746" y="2790881"/>
            <a:ext cx="861457" cy="20061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50034" y="2994468"/>
            <a:ext cx="649233" cy="14321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15033" y="3684714"/>
            <a:ext cx="932882" cy="17940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38328" y="3339073"/>
            <a:ext cx="1939956" cy="82225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682141" y="3843045"/>
            <a:ext cx="27620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The Firewall is inspecting all traffic coming in and going out from </a:t>
            </a:r>
            <a:r>
              <a:rPr lang="en-US" sz="1400" dirty="0" smtClean="0"/>
              <a:t>“SPI-Firewall” or Router</a:t>
            </a:r>
            <a:endParaRPr lang="en-US" sz="1400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33088" y="3644167"/>
            <a:ext cx="800394" cy="16674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12798" y="3090644"/>
            <a:ext cx="861457" cy="20061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08669" y="2931090"/>
            <a:ext cx="649233" cy="14321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77085" y="3432638"/>
            <a:ext cx="932882" cy="17940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280335" y="3149343"/>
            <a:ext cx="425630" cy="42607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26474" y="1629289"/>
            <a:ext cx="1381430" cy="57557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79795" y="4581128"/>
            <a:ext cx="2016141" cy="82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705821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Protect</a:t>
            </a:r>
            <a:r>
              <a:rPr lang="de-CH" dirty="0"/>
              <a:t> Non </a:t>
            </a:r>
            <a:r>
              <a:rPr lang="de-CH" dirty="0" err="1"/>
              <a:t>Patchable</a:t>
            </a:r>
            <a:r>
              <a:rPr lang="de-CH" dirty="0"/>
              <a:t> Systems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908" y="3248156"/>
            <a:ext cx="4895212" cy="47993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765321" y="4077895"/>
            <a:ext cx="664580" cy="822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4231" y="3100917"/>
            <a:ext cx="485367" cy="75497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7970" y="3432742"/>
            <a:ext cx="718024" cy="82225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5321172" y="2316391"/>
            <a:ext cx="27620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The Firewall is inspecting all traffic coming in and going out from </a:t>
            </a:r>
            <a:r>
              <a:rPr lang="en-US" sz="1400" dirty="0" smtClean="0"/>
              <a:t>“SPI-Firewall” or Router</a:t>
            </a:r>
            <a:endParaRPr lang="en-US" sz="1400" dirty="0"/>
          </a:p>
        </p:txBody>
      </p:sp>
      <p:pic>
        <p:nvPicPr>
          <p:cNvPr id="602" name="Picture 6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097472" y="4077896"/>
            <a:ext cx="664580" cy="82225"/>
          </a:xfrm>
          <a:prstGeom prst="rect">
            <a:avLst/>
          </a:prstGeom>
        </p:spPr>
      </p:pic>
      <p:pic>
        <p:nvPicPr>
          <p:cNvPr id="603" name="Picture 6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641087" y="4077898"/>
            <a:ext cx="664580" cy="82225"/>
          </a:xfrm>
          <a:prstGeom prst="rect">
            <a:avLst/>
          </a:prstGeom>
        </p:spPr>
      </p:pic>
      <p:pic>
        <p:nvPicPr>
          <p:cNvPr id="605" name="Picture 6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143587" y="4077899"/>
            <a:ext cx="664580" cy="82225"/>
          </a:xfrm>
          <a:prstGeom prst="rect">
            <a:avLst/>
          </a:prstGeom>
        </p:spPr>
      </p:pic>
      <p:pic>
        <p:nvPicPr>
          <p:cNvPr id="2259" name="Picture 22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584" y="1156708"/>
            <a:ext cx="4493588" cy="1309608"/>
          </a:xfrm>
          <a:prstGeom prst="rect">
            <a:avLst/>
          </a:prstGeom>
        </p:spPr>
      </p:pic>
      <p:pic>
        <p:nvPicPr>
          <p:cNvPr id="608" name="Picture 6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736896" y="2815385"/>
            <a:ext cx="664580" cy="82225"/>
          </a:xfrm>
          <a:prstGeom prst="rect">
            <a:avLst/>
          </a:prstGeom>
        </p:spPr>
      </p:pic>
      <p:pic>
        <p:nvPicPr>
          <p:cNvPr id="609" name="Picture 60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5396" y="3152429"/>
            <a:ext cx="739252" cy="560625"/>
          </a:xfrm>
          <a:prstGeom prst="rect">
            <a:avLst/>
          </a:prstGeom>
        </p:spPr>
      </p:pic>
      <p:pic>
        <p:nvPicPr>
          <p:cNvPr id="610" name="Picture 60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7836" y="3432742"/>
            <a:ext cx="664580" cy="82225"/>
          </a:xfrm>
          <a:prstGeom prst="rect">
            <a:avLst/>
          </a:prstGeom>
        </p:spPr>
      </p:pic>
      <p:pic>
        <p:nvPicPr>
          <p:cNvPr id="611" name="Picture 6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41607" y="3568583"/>
            <a:ext cx="800394" cy="166749"/>
          </a:xfrm>
          <a:prstGeom prst="rect">
            <a:avLst/>
          </a:prstGeom>
        </p:spPr>
      </p:pic>
      <p:pic>
        <p:nvPicPr>
          <p:cNvPr id="612" name="Picture 6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84368" y="2868347"/>
            <a:ext cx="861457" cy="200613"/>
          </a:xfrm>
          <a:prstGeom prst="rect">
            <a:avLst/>
          </a:prstGeom>
        </p:spPr>
      </p:pic>
      <p:pic>
        <p:nvPicPr>
          <p:cNvPr id="613" name="Picture 6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08304" y="3141771"/>
            <a:ext cx="649233" cy="143213"/>
          </a:xfrm>
          <a:prstGeom prst="rect">
            <a:avLst/>
          </a:prstGeom>
        </p:spPr>
      </p:pic>
      <p:pic>
        <p:nvPicPr>
          <p:cNvPr id="614" name="Picture 6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12360" y="3897671"/>
            <a:ext cx="932882" cy="1794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88649" y="4805487"/>
            <a:ext cx="1256681" cy="9898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45036" y="4904469"/>
            <a:ext cx="1256681" cy="8908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1654" y="5224257"/>
            <a:ext cx="1271914" cy="57105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838607" y="4540262"/>
            <a:ext cx="1401390" cy="1012662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180513" y="3986142"/>
            <a:ext cx="1508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bg1"/>
              </a:buClr>
            </a:pPr>
            <a:r>
              <a:rPr lang="de-CH" sz="2000" dirty="0" smtClean="0">
                <a:latin typeface="+mn-lt"/>
              </a:rPr>
              <a:t>ICS/SCADA</a:t>
            </a:r>
            <a:endParaRPr lang="en-US" sz="2000" dirty="0" err="1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49623868"/>
      </p:ext>
    </p:extLst>
  </p:cSld>
  <p:clrMapOvr>
    <a:masterClrMapping/>
  </p:clrMapOvr>
  <p:transition xmlns:p14="http://schemas.microsoft.com/office/powerpoint/2010/main" spd="med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4" name="Title 1"/>
          <p:cNvSpPr>
            <a:spLocks noGrp="1"/>
          </p:cNvSpPr>
          <p:nvPr>
            <p:ph type="title"/>
          </p:nvPr>
        </p:nvSpPr>
        <p:spPr>
          <a:xfrm>
            <a:off x="438150" y="261939"/>
            <a:ext cx="8248650" cy="886397"/>
          </a:xfrm>
        </p:spPr>
        <p:txBody>
          <a:bodyPr/>
          <a:lstStyle/>
          <a:p>
            <a:r>
              <a:rPr lang="en-US" dirty="0" smtClean="0"/>
              <a:t>Use Case:</a:t>
            </a:r>
            <a:br>
              <a:rPr lang="en-US" dirty="0" smtClean="0"/>
            </a:br>
            <a:r>
              <a:rPr lang="en-US" dirty="0" smtClean="0"/>
              <a:t>Distributed Enterprise Network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283" y="3586447"/>
            <a:ext cx="552572" cy="478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553" y="2566500"/>
            <a:ext cx="448031" cy="57557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1169" y="2788143"/>
            <a:ext cx="448031" cy="57557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868" y="3489272"/>
            <a:ext cx="448031" cy="57557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4314" y="4190398"/>
            <a:ext cx="448031" cy="57557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3283" y="4509219"/>
            <a:ext cx="448031" cy="575575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8839" y="3489272"/>
            <a:ext cx="448031" cy="5755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9820" y="3463109"/>
            <a:ext cx="739252" cy="560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56992" y="3743422"/>
            <a:ext cx="522704" cy="82225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70995" y="3735946"/>
            <a:ext cx="522704" cy="82225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1170" y="3735946"/>
            <a:ext cx="522704" cy="822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48498" y="3153568"/>
            <a:ext cx="82139" cy="448500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32713" y="4062783"/>
            <a:ext cx="82139" cy="448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59398" y="3309871"/>
            <a:ext cx="306155" cy="3064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39390" y="4019235"/>
            <a:ext cx="306155" cy="2317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88584" y="4703960"/>
            <a:ext cx="1941469" cy="3214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32217" y="3967672"/>
            <a:ext cx="672047" cy="7475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59318" y="2730918"/>
            <a:ext cx="1934002" cy="44102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52009" y="3152897"/>
            <a:ext cx="858727" cy="5008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769013" y="3407046"/>
            <a:ext cx="754186" cy="75497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215876" y="1839523"/>
            <a:ext cx="4189093" cy="147257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979696" y="4644159"/>
            <a:ext cx="3009277" cy="44102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98438" y="3953332"/>
            <a:ext cx="672047" cy="7475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59182" y="4807355"/>
            <a:ext cx="932769" cy="18289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87809" y="4104643"/>
            <a:ext cx="649280" cy="14631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317" y="3133979"/>
            <a:ext cx="800169" cy="169179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53673" y="2465675"/>
            <a:ext cx="859610" cy="201185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779588" y="2336252"/>
            <a:ext cx="2105747" cy="1091350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905605" y="2326747"/>
            <a:ext cx="2986875" cy="68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13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4" name="Title 1"/>
          <p:cNvSpPr>
            <a:spLocks noGrp="1"/>
          </p:cNvSpPr>
          <p:nvPr>
            <p:ph type="title"/>
          </p:nvPr>
        </p:nvSpPr>
        <p:spPr>
          <a:xfrm>
            <a:off x="438150" y="261939"/>
            <a:ext cx="8248650" cy="886397"/>
          </a:xfrm>
        </p:spPr>
        <p:txBody>
          <a:bodyPr/>
          <a:lstStyle/>
          <a:p>
            <a:r>
              <a:rPr lang="en-US" dirty="0"/>
              <a:t>Use Case:</a:t>
            </a:r>
            <a:br>
              <a:rPr lang="en-US" dirty="0"/>
            </a:br>
            <a:r>
              <a:rPr lang="en-US" dirty="0"/>
              <a:t>Distributed Enterprise Network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0301" y="2364774"/>
            <a:ext cx="552572" cy="478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2570" y="1344827"/>
            <a:ext cx="448031" cy="57557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186" y="1566470"/>
            <a:ext cx="448031" cy="57557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885" y="2267599"/>
            <a:ext cx="448031" cy="57557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331" y="2968725"/>
            <a:ext cx="448031" cy="57557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0301" y="3287546"/>
            <a:ext cx="448031" cy="575575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5856" y="2267599"/>
            <a:ext cx="448031" cy="5755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6837" y="2241436"/>
            <a:ext cx="739252" cy="560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24010" y="2521749"/>
            <a:ext cx="522704" cy="82225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38012" y="2514273"/>
            <a:ext cx="522704" cy="82225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187" y="2514273"/>
            <a:ext cx="522704" cy="822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15516" y="1931895"/>
            <a:ext cx="82139" cy="448500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99730" y="2841110"/>
            <a:ext cx="82139" cy="448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6415" y="2088198"/>
            <a:ext cx="306155" cy="3064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6407" y="2797562"/>
            <a:ext cx="306155" cy="2317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38422" y="3230352"/>
            <a:ext cx="754186" cy="7549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6030" y="4839972"/>
            <a:ext cx="2949539" cy="56062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03833" y="2820785"/>
            <a:ext cx="5526732" cy="272234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49362" y="3978132"/>
            <a:ext cx="1889199" cy="88952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30654" y="1754959"/>
            <a:ext cx="2859933" cy="56062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439209" y="2315584"/>
            <a:ext cx="776588" cy="171925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744702">
            <a:off x="5694824" y="2267559"/>
            <a:ext cx="261352" cy="240695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211790" y="2330746"/>
            <a:ext cx="1889199" cy="153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21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ll_4x3_Template">
  <a:themeElements>
    <a:clrScheme name="Dell 2010">
      <a:dk1>
        <a:srgbClr val="000000"/>
      </a:dk1>
      <a:lt1>
        <a:srgbClr val="444444"/>
      </a:lt1>
      <a:dk2>
        <a:srgbClr val="0085C3"/>
      </a:dk2>
      <a:lt2>
        <a:srgbClr val="FFFFFF"/>
      </a:lt2>
      <a:accent1>
        <a:srgbClr val="0085C3"/>
      </a:accent1>
      <a:accent2>
        <a:srgbClr val="7AB800"/>
      </a:accent2>
      <a:accent3>
        <a:srgbClr val="F2AF00"/>
      </a:accent3>
      <a:accent4>
        <a:srgbClr val="DC5034"/>
      </a:accent4>
      <a:accent5>
        <a:srgbClr val="5482AB"/>
      </a:accent5>
      <a:accent6>
        <a:srgbClr val="6E2585"/>
      </a:accent6>
      <a:hlink>
        <a:srgbClr val="009BBB"/>
      </a:hlink>
      <a:folHlink>
        <a:srgbClr val="6E2585"/>
      </a:folHlink>
    </a:clrScheme>
    <a:fontScheme name="Dell 2010">
      <a:majorFont>
        <a:latin typeface="Museo For Dell"/>
        <a:ea typeface=""/>
        <a:cs typeface=""/>
      </a:majorFont>
      <a:minorFont>
        <a:latin typeface="Museo Sans For Del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wrap="square" lIns="182880" tIns="137160" rIns="137160" bIns="137160" rtlCol="0" anchor="ctr">
        <a:noAutofit/>
      </a:bodyPr>
      <a:lstStyle>
        <a:defPPr algn="ctr">
          <a:lnSpc>
            <a:spcPct val="90000"/>
          </a:lnSpc>
          <a:spcBef>
            <a:spcPts val="600"/>
          </a:spcBef>
          <a:spcAft>
            <a:spcPts val="0"/>
          </a:spcAft>
          <a:defRPr sz="2000" dirty="0" err="1" smtClean="0">
            <a:solidFill>
              <a:schemeClr val="tx2"/>
            </a:solidFill>
            <a:latin typeface="+mn-lt"/>
          </a:defRPr>
        </a:defPPr>
      </a:lstStyle>
    </a:spDef>
    <a:txDef>
      <a:spPr>
        <a:noFill/>
      </a:spPr>
      <a:bodyPr wrap="none" rtlCol="0">
        <a:spAutoFit/>
      </a:bodyPr>
      <a:lstStyle>
        <a:defPPr>
          <a:lnSpc>
            <a:spcPct val="90000"/>
          </a:lnSpc>
          <a:spcBef>
            <a:spcPts val="600"/>
          </a:spcBef>
          <a:spcAft>
            <a:spcPts val="0"/>
          </a:spcAft>
          <a:buClr>
            <a:schemeClr val="bg1"/>
          </a:buClr>
          <a:defRPr sz="2000" dirty="0" err="1" smtClean="0">
            <a:latin typeface="+mn-lt"/>
          </a:defRPr>
        </a:defPPr>
      </a:lstStyle>
    </a:txDef>
  </a:objectDefaults>
  <a:extraClrSchemeLst>
    <a:extraClrScheme>
      <a:clrScheme name="Dell_4x3_Template 1">
        <a:dk1>
          <a:srgbClr val="444444"/>
        </a:dk1>
        <a:lt1>
          <a:srgbClr val="0085C3"/>
        </a:lt1>
        <a:dk2>
          <a:srgbClr val="FFFFFF"/>
        </a:dk2>
        <a:lt2>
          <a:srgbClr val="000000"/>
        </a:lt2>
        <a:accent1>
          <a:srgbClr val="0085C3"/>
        </a:accent1>
        <a:accent2>
          <a:srgbClr val="7AB800"/>
        </a:accent2>
        <a:accent3>
          <a:srgbClr val="AAC2DE"/>
        </a:accent3>
        <a:accent4>
          <a:srgbClr val="393939"/>
        </a:accent4>
        <a:accent5>
          <a:srgbClr val="AAC2DE"/>
        </a:accent5>
        <a:accent6>
          <a:srgbClr val="6EA600"/>
        </a:accent6>
        <a:hlink>
          <a:srgbClr val="009BBB"/>
        </a:hlink>
        <a:folHlink>
          <a:srgbClr val="6E258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Dell_4x3_Template">
  <a:themeElements>
    <a:clrScheme name="Dell 2010">
      <a:dk1>
        <a:srgbClr val="000000"/>
      </a:dk1>
      <a:lt1>
        <a:srgbClr val="444444"/>
      </a:lt1>
      <a:dk2>
        <a:srgbClr val="0085C3"/>
      </a:dk2>
      <a:lt2>
        <a:srgbClr val="FFFFFF"/>
      </a:lt2>
      <a:accent1>
        <a:srgbClr val="0085C3"/>
      </a:accent1>
      <a:accent2>
        <a:srgbClr val="7AB800"/>
      </a:accent2>
      <a:accent3>
        <a:srgbClr val="F2AF00"/>
      </a:accent3>
      <a:accent4>
        <a:srgbClr val="DC5034"/>
      </a:accent4>
      <a:accent5>
        <a:srgbClr val="5482AB"/>
      </a:accent5>
      <a:accent6>
        <a:srgbClr val="6E2585"/>
      </a:accent6>
      <a:hlink>
        <a:srgbClr val="009BBB"/>
      </a:hlink>
      <a:folHlink>
        <a:srgbClr val="6E2585"/>
      </a:folHlink>
    </a:clrScheme>
    <a:fontScheme name="Dell 2010">
      <a:majorFont>
        <a:latin typeface="Museo For Dell"/>
        <a:ea typeface=""/>
        <a:cs typeface=""/>
      </a:majorFont>
      <a:minorFont>
        <a:latin typeface="Museo Sans For Del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wrap="square" lIns="182880" tIns="137160" rIns="137160" bIns="137160" rtlCol="0" anchor="ctr">
        <a:noAutofit/>
      </a:bodyPr>
      <a:lstStyle>
        <a:defPPr algn="ctr">
          <a:lnSpc>
            <a:spcPct val="90000"/>
          </a:lnSpc>
          <a:spcBef>
            <a:spcPts val="600"/>
          </a:spcBef>
          <a:spcAft>
            <a:spcPts val="0"/>
          </a:spcAft>
          <a:defRPr sz="2000" dirty="0" err="1" smtClean="0">
            <a:solidFill>
              <a:schemeClr val="tx2"/>
            </a:solidFill>
            <a:latin typeface="+mn-lt"/>
          </a:defRPr>
        </a:defPPr>
      </a:lstStyle>
    </a:spDef>
    <a:txDef>
      <a:spPr>
        <a:noFill/>
      </a:spPr>
      <a:bodyPr wrap="none" rtlCol="0">
        <a:spAutoFit/>
      </a:bodyPr>
      <a:lstStyle>
        <a:defPPr>
          <a:lnSpc>
            <a:spcPct val="90000"/>
          </a:lnSpc>
          <a:spcBef>
            <a:spcPts val="600"/>
          </a:spcBef>
          <a:spcAft>
            <a:spcPts val="0"/>
          </a:spcAft>
          <a:buClr>
            <a:schemeClr val="bg1"/>
          </a:buClr>
          <a:defRPr sz="2000" dirty="0" err="1" smtClean="0">
            <a:latin typeface="+mn-lt"/>
          </a:defRPr>
        </a:defPPr>
      </a:lstStyle>
    </a:txDef>
  </a:objectDefaults>
  <a:extraClrSchemeLst>
    <a:extraClrScheme>
      <a:clrScheme name="Dell_4x3_Template 1">
        <a:dk1>
          <a:srgbClr val="444444"/>
        </a:dk1>
        <a:lt1>
          <a:srgbClr val="0085C3"/>
        </a:lt1>
        <a:dk2>
          <a:srgbClr val="FFFFFF"/>
        </a:dk2>
        <a:lt2>
          <a:srgbClr val="000000"/>
        </a:lt2>
        <a:accent1>
          <a:srgbClr val="0085C3"/>
        </a:accent1>
        <a:accent2>
          <a:srgbClr val="7AB800"/>
        </a:accent2>
        <a:accent3>
          <a:srgbClr val="AAC2DE"/>
        </a:accent3>
        <a:accent4>
          <a:srgbClr val="393939"/>
        </a:accent4>
        <a:accent5>
          <a:srgbClr val="AAC2DE"/>
        </a:accent5>
        <a:accent6>
          <a:srgbClr val="6EA600"/>
        </a:accent6>
        <a:hlink>
          <a:srgbClr val="009BBB"/>
        </a:hlink>
        <a:folHlink>
          <a:srgbClr val="6E258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Dell Presentation Template 4x3ml">
  <a:themeElements>
    <a:clrScheme name="Dell new">
      <a:dk1>
        <a:srgbClr val="000000"/>
      </a:dk1>
      <a:lt1>
        <a:srgbClr val="444444"/>
      </a:lt1>
      <a:dk2>
        <a:srgbClr val="0085C3"/>
      </a:dk2>
      <a:lt2>
        <a:srgbClr val="FFFFFF"/>
      </a:lt2>
      <a:accent1>
        <a:srgbClr val="B7295A"/>
      </a:accent1>
      <a:accent2>
        <a:srgbClr val="F2AF00"/>
      </a:accent2>
      <a:accent3>
        <a:srgbClr val="7AB800"/>
      </a:accent3>
      <a:accent4>
        <a:srgbClr val="AAAAAA"/>
      </a:accent4>
      <a:accent5>
        <a:srgbClr val="6E2585"/>
      </a:accent5>
      <a:accent6>
        <a:srgbClr val="3084B6"/>
      </a:accent6>
      <a:hlink>
        <a:srgbClr val="DC5034"/>
      </a:hlink>
      <a:folHlink>
        <a:srgbClr val="D42E12"/>
      </a:folHlink>
    </a:clrScheme>
    <a:fontScheme name="Dell 2010">
      <a:majorFont>
        <a:latin typeface="Museo For Dell"/>
        <a:ea typeface=""/>
        <a:cs typeface=""/>
      </a:majorFont>
      <a:minorFont>
        <a:latin typeface="Museo Sans For Del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wrap="square" rtlCol="0" anchor="t">
        <a:normAutofit/>
      </a:bodyPr>
      <a:lstStyle>
        <a:defPPr>
          <a:lnSpc>
            <a:spcPct val="90000"/>
          </a:lnSpc>
          <a:spcBef>
            <a:spcPts val="100"/>
          </a:spcBef>
          <a:spcAft>
            <a:spcPts val="100"/>
          </a:spcAft>
          <a:defRPr sz="20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spDef>
    <a:txDef>
      <a:spPr>
        <a:noFill/>
      </a:spPr>
      <a:bodyPr wrap="square" rtlCol="0">
        <a:spAutoFit/>
      </a:bodyPr>
      <a:lstStyle>
        <a:defPPr marL="233363" indent="-233363">
          <a:lnSpc>
            <a:spcPct val="90000"/>
          </a:lnSpc>
          <a:spcBef>
            <a:spcPts val="100"/>
          </a:spcBef>
          <a:spcAft>
            <a:spcPts val="100"/>
          </a:spcAft>
          <a:buClr>
            <a:schemeClr val="bg1"/>
          </a:buClr>
          <a:buFont typeface="Arial" pitchFamily="34" charset="0"/>
          <a:buChar char="•"/>
          <a:defRPr sz="2000" dirty="0" smtClean="0">
            <a:solidFill>
              <a:schemeClr val="bg2"/>
            </a:solidFill>
            <a:latin typeface="+mn-lt"/>
          </a:defRPr>
        </a:defPPr>
      </a:lstStyle>
    </a:txDef>
  </a:objectDefaults>
  <a:extraClrSchemeLst>
    <a:extraClrScheme>
      <a:clrScheme name="Dell new">
        <a:dk1>
          <a:srgbClr val="000000"/>
        </a:dk1>
        <a:lt1>
          <a:srgbClr val="444444"/>
        </a:lt1>
        <a:dk2>
          <a:srgbClr val="0085C3"/>
        </a:dk2>
        <a:lt2>
          <a:srgbClr val="FFFFFF"/>
        </a:lt2>
        <a:accent1>
          <a:srgbClr val="B7295A"/>
        </a:accent1>
        <a:accent2>
          <a:srgbClr val="F2AF00"/>
        </a:accent2>
        <a:accent3>
          <a:srgbClr val="7AB800"/>
        </a:accent3>
        <a:accent4>
          <a:srgbClr val="AAAAAA"/>
        </a:accent4>
        <a:accent5>
          <a:srgbClr val="6E2585"/>
        </a:accent5>
        <a:accent6>
          <a:srgbClr val="3084B6"/>
        </a:accent6>
        <a:hlink>
          <a:srgbClr val="DC5034"/>
        </a:hlink>
        <a:folHlink>
          <a:srgbClr val="D42E1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Dell Presentation Template 4x3ml">
  <a:themeElements>
    <a:clrScheme name="Dell new">
      <a:dk1>
        <a:srgbClr val="000000"/>
      </a:dk1>
      <a:lt1>
        <a:srgbClr val="444444"/>
      </a:lt1>
      <a:dk2>
        <a:srgbClr val="0085C3"/>
      </a:dk2>
      <a:lt2>
        <a:srgbClr val="FFFFFF"/>
      </a:lt2>
      <a:accent1>
        <a:srgbClr val="B7295A"/>
      </a:accent1>
      <a:accent2>
        <a:srgbClr val="F2AF00"/>
      </a:accent2>
      <a:accent3>
        <a:srgbClr val="7AB800"/>
      </a:accent3>
      <a:accent4>
        <a:srgbClr val="AAAAAA"/>
      </a:accent4>
      <a:accent5>
        <a:srgbClr val="6E2585"/>
      </a:accent5>
      <a:accent6>
        <a:srgbClr val="3084B6"/>
      </a:accent6>
      <a:hlink>
        <a:srgbClr val="DC5034"/>
      </a:hlink>
      <a:folHlink>
        <a:srgbClr val="D42E12"/>
      </a:folHlink>
    </a:clrScheme>
    <a:fontScheme name="Dell 2010">
      <a:majorFont>
        <a:latin typeface="Museo For Dell"/>
        <a:ea typeface=""/>
        <a:cs typeface=""/>
      </a:majorFont>
      <a:minorFont>
        <a:latin typeface="Museo Sans For Del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wrap="square" rtlCol="0" anchor="t">
        <a:normAutofit/>
      </a:bodyPr>
      <a:lstStyle>
        <a:defPPr>
          <a:lnSpc>
            <a:spcPct val="90000"/>
          </a:lnSpc>
          <a:spcBef>
            <a:spcPts val="100"/>
          </a:spcBef>
          <a:spcAft>
            <a:spcPts val="100"/>
          </a:spcAft>
          <a:defRPr sz="2000" kern="1200" dirty="0" err="1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spDef>
    <a:txDef>
      <a:spPr>
        <a:noFill/>
      </a:spPr>
      <a:bodyPr wrap="square" rtlCol="0">
        <a:spAutoFit/>
      </a:bodyPr>
      <a:lstStyle>
        <a:defPPr marL="233363" indent="-233363">
          <a:lnSpc>
            <a:spcPct val="90000"/>
          </a:lnSpc>
          <a:spcBef>
            <a:spcPts val="100"/>
          </a:spcBef>
          <a:spcAft>
            <a:spcPts val="100"/>
          </a:spcAft>
          <a:buClr>
            <a:schemeClr val="bg1"/>
          </a:buClr>
          <a:buFont typeface="Arial" pitchFamily="34" charset="0"/>
          <a:buChar char="•"/>
          <a:defRPr sz="2000" dirty="0" smtClean="0">
            <a:solidFill>
              <a:schemeClr val="bg2"/>
            </a:solidFill>
            <a:latin typeface="+mn-lt"/>
          </a:defRPr>
        </a:defPPr>
      </a:lstStyle>
    </a:txDef>
  </a:objectDefaults>
  <a:extraClrSchemeLst>
    <a:extraClrScheme>
      <a:clrScheme name="Dell new">
        <a:dk1>
          <a:srgbClr val="000000"/>
        </a:dk1>
        <a:lt1>
          <a:srgbClr val="444444"/>
        </a:lt1>
        <a:dk2>
          <a:srgbClr val="0085C3"/>
        </a:dk2>
        <a:lt2>
          <a:srgbClr val="FFFFFF"/>
        </a:lt2>
        <a:accent1>
          <a:srgbClr val="B7295A"/>
        </a:accent1>
        <a:accent2>
          <a:srgbClr val="F2AF00"/>
        </a:accent2>
        <a:accent3>
          <a:srgbClr val="7AB800"/>
        </a:accent3>
        <a:accent4>
          <a:srgbClr val="AAAAAA"/>
        </a:accent4>
        <a:accent5>
          <a:srgbClr val="6E2585"/>
        </a:accent5>
        <a:accent6>
          <a:srgbClr val="3084B6"/>
        </a:accent6>
        <a:hlink>
          <a:srgbClr val="DC5034"/>
        </a:hlink>
        <a:folHlink>
          <a:srgbClr val="D42E1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6x9_Dell_PPTX_Template_BW1">
  <a:themeElements>
    <a:clrScheme name="Dell new">
      <a:dk1>
        <a:srgbClr val="000000"/>
      </a:dk1>
      <a:lt1>
        <a:srgbClr val="444444"/>
      </a:lt1>
      <a:dk2>
        <a:srgbClr val="0085C3"/>
      </a:dk2>
      <a:lt2>
        <a:srgbClr val="FFFFFF"/>
      </a:lt2>
      <a:accent1>
        <a:srgbClr val="B7295A"/>
      </a:accent1>
      <a:accent2>
        <a:srgbClr val="F2AF00"/>
      </a:accent2>
      <a:accent3>
        <a:srgbClr val="7AB800"/>
      </a:accent3>
      <a:accent4>
        <a:srgbClr val="AAAAAA"/>
      </a:accent4>
      <a:accent5>
        <a:srgbClr val="6E2585"/>
      </a:accent5>
      <a:accent6>
        <a:srgbClr val="3084B6"/>
      </a:accent6>
      <a:hlink>
        <a:srgbClr val="DC5034"/>
      </a:hlink>
      <a:folHlink>
        <a:srgbClr val="009BBB"/>
      </a:folHlink>
    </a:clrScheme>
    <a:fontScheme name="Museo Sans">
      <a:majorFont>
        <a:latin typeface="Museo Sans For Dell"/>
        <a:ea typeface=""/>
        <a:cs typeface=""/>
      </a:majorFont>
      <a:minorFont>
        <a:latin typeface="Museo Sans For Del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9050">
          <a:solidFill>
            <a:srgbClr val="FFFFF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4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ll new">
        <a:dk1>
          <a:srgbClr val="000000"/>
        </a:dk1>
        <a:lt1>
          <a:srgbClr val="444444"/>
        </a:lt1>
        <a:dk2>
          <a:srgbClr val="0085C3"/>
        </a:dk2>
        <a:lt2>
          <a:srgbClr val="FFFFFF"/>
        </a:lt2>
        <a:accent1>
          <a:srgbClr val="B7295A"/>
        </a:accent1>
        <a:accent2>
          <a:srgbClr val="F2AF00"/>
        </a:accent2>
        <a:accent3>
          <a:srgbClr val="7AB800"/>
        </a:accent3>
        <a:accent4>
          <a:srgbClr val="AAAAAA"/>
        </a:accent4>
        <a:accent5>
          <a:srgbClr val="6E2585"/>
        </a:accent5>
        <a:accent6>
          <a:srgbClr val="3084B6"/>
        </a:accent6>
        <a:hlink>
          <a:srgbClr val="DC5034"/>
        </a:hlink>
        <a:folHlink>
          <a:srgbClr val="009BBB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0_Dell_4x3_Template">
  <a:themeElements>
    <a:clrScheme name="Dell 2010">
      <a:dk1>
        <a:srgbClr val="000000"/>
      </a:dk1>
      <a:lt1>
        <a:srgbClr val="444444"/>
      </a:lt1>
      <a:dk2>
        <a:srgbClr val="0085C3"/>
      </a:dk2>
      <a:lt2>
        <a:srgbClr val="FFFFFF"/>
      </a:lt2>
      <a:accent1>
        <a:srgbClr val="0085C3"/>
      </a:accent1>
      <a:accent2>
        <a:srgbClr val="7AB800"/>
      </a:accent2>
      <a:accent3>
        <a:srgbClr val="F2AF00"/>
      </a:accent3>
      <a:accent4>
        <a:srgbClr val="DC5034"/>
      </a:accent4>
      <a:accent5>
        <a:srgbClr val="5482AB"/>
      </a:accent5>
      <a:accent6>
        <a:srgbClr val="6E2585"/>
      </a:accent6>
      <a:hlink>
        <a:srgbClr val="009BBB"/>
      </a:hlink>
      <a:folHlink>
        <a:srgbClr val="6E2585"/>
      </a:folHlink>
    </a:clrScheme>
    <a:fontScheme name="Dell 2010">
      <a:majorFont>
        <a:latin typeface="Museo For Dell"/>
        <a:ea typeface=""/>
        <a:cs typeface=""/>
      </a:majorFont>
      <a:minorFont>
        <a:latin typeface="Museo Sans For Del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wrap="square" lIns="182880" tIns="137160" rIns="137160" bIns="137160" rtlCol="0" anchor="ctr">
        <a:noAutofit/>
      </a:bodyPr>
      <a:lstStyle>
        <a:defPPr algn="ctr">
          <a:lnSpc>
            <a:spcPct val="90000"/>
          </a:lnSpc>
          <a:spcBef>
            <a:spcPts val="600"/>
          </a:spcBef>
          <a:spcAft>
            <a:spcPts val="0"/>
          </a:spcAft>
          <a:defRPr sz="2000" dirty="0" err="1" smtClean="0">
            <a:solidFill>
              <a:schemeClr val="tx2"/>
            </a:solidFill>
            <a:latin typeface="+mn-lt"/>
          </a:defRPr>
        </a:defPPr>
      </a:lstStyle>
    </a:spDef>
    <a:txDef>
      <a:spPr>
        <a:noFill/>
      </a:spPr>
      <a:bodyPr wrap="none" rtlCol="0">
        <a:spAutoFit/>
      </a:bodyPr>
      <a:lstStyle>
        <a:defPPr>
          <a:lnSpc>
            <a:spcPct val="90000"/>
          </a:lnSpc>
          <a:spcBef>
            <a:spcPts val="600"/>
          </a:spcBef>
          <a:spcAft>
            <a:spcPts val="0"/>
          </a:spcAft>
          <a:buClr>
            <a:schemeClr val="bg1"/>
          </a:buClr>
          <a:defRPr sz="2000" dirty="0" err="1" smtClean="0">
            <a:latin typeface="+mn-lt"/>
          </a:defRPr>
        </a:defPPr>
      </a:lstStyle>
    </a:txDef>
  </a:objectDefaults>
  <a:extraClrSchemeLst>
    <a:extraClrScheme>
      <a:clrScheme name="Dell_4x3_Template 1">
        <a:dk1>
          <a:srgbClr val="444444"/>
        </a:dk1>
        <a:lt1>
          <a:srgbClr val="0085C3"/>
        </a:lt1>
        <a:dk2>
          <a:srgbClr val="FFFFFF"/>
        </a:dk2>
        <a:lt2>
          <a:srgbClr val="000000"/>
        </a:lt2>
        <a:accent1>
          <a:srgbClr val="0085C3"/>
        </a:accent1>
        <a:accent2>
          <a:srgbClr val="7AB800"/>
        </a:accent2>
        <a:accent3>
          <a:srgbClr val="AAC2DE"/>
        </a:accent3>
        <a:accent4>
          <a:srgbClr val="393939"/>
        </a:accent4>
        <a:accent5>
          <a:srgbClr val="AAC2DE"/>
        </a:accent5>
        <a:accent6>
          <a:srgbClr val="6EA600"/>
        </a:accent6>
        <a:hlink>
          <a:srgbClr val="009BBB"/>
        </a:hlink>
        <a:folHlink>
          <a:srgbClr val="6E258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14508</TotalTime>
  <Words>241</Words>
  <Application>Microsoft Macintosh PowerPoint</Application>
  <PresentationFormat>On-screen Show (4:3)</PresentationFormat>
  <Paragraphs>31</Paragraphs>
  <Slides>11</Slides>
  <Notes>7</Notes>
  <HiddenSlides>1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Dell_4x3_Template</vt:lpstr>
      <vt:lpstr>4_Dell_4x3_Template</vt:lpstr>
      <vt:lpstr>Dell Presentation Template 4x3ml</vt:lpstr>
      <vt:lpstr>1_Dell Presentation Template 4x3ml</vt:lpstr>
      <vt:lpstr>16x9_Dell_PPTX_Template_BW1</vt:lpstr>
      <vt:lpstr>10_Dell_4x3_Template</vt:lpstr>
      <vt:lpstr>"Empower your Business" with  "Enforced Zone Security"</vt:lpstr>
      <vt:lpstr>Enforced Zone Securtiy</vt:lpstr>
      <vt:lpstr>Legacy Gateway Security Model Implementation</vt:lpstr>
      <vt:lpstr>Intra-VLAN Security Model Implementation</vt:lpstr>
      <vt:lpstr>Where can it be used?</vt:lpstr>
      <vt:lpstr>Existing Router or SPI Firewall</vt:lpstr>
      <vt:lpstr>Protect Non Patchable Systems</vt:lpstr>
      <vt:lpstr>Use Case: Distributed Enterprise Network</vt:lpstr>
      <vt:lpstr>Use Case: Distributed Enterprise Network</vt:lpstr>
      <vt:lpstr>Use Case: Distributed Enterprise Network with Enforced Zone Security</vt:lpstr>
      <vt:lpstr>Use Case: Distributed Enterprise Network with Carrier Redundancy</vt:lpstr>
    </vt:vector>
  </TitlesOfParts>
  <Company>Dell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DELL SonicWALL Starter Guide for DELL Sales</dc:title>
  <dc:creator>Baumann, Jean-Marc</dc:creator>
  <cp:lastModifiedBy>Sarah Trunk</cp:lastModifiedBy>
  <cp:revision>146</cp:revision>
  <dcterms:created xsi:type="dcterms:W3CDTF">2014-02-25T13:29:18Z</dcterms:created>
  <dcterms:modified xsi:type="dcterms:W3CDTF">2014-09-26T08:35:56Z</dcterms:modified>
</cp:coreProperties>
</file>